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55"/>
  </p:notesMasterIdLst>
  <p:sldIdLst>
    <p:sldId id="307" r:id="rId2"/>
    <p:sldId id="259" r:id="rId3"/>
    <p:sldId id="286" r:id="rId4"/>
    <p:sldId id="287" r:id="rId5"/>
    <p:sldId id="291" r:id="rId6"/>
    <p:sldId id="289" r:id="rId7"/>
    <p:sldId id="290" r:id="rId8"/>
    <p:sldId id="292" r:id="rId9"/>
    <p:sldId id="293" r:id="rId10"/>
    <p:sldId id="294" r:id="rId11"/>
    <p:sldId id="295" r:id="rId12"/>
    <p:sldId id="296" r:id="rId13"/>
    <p:sldId id="298" r:id="rId14"/>
    <p:sldId id="300" r:id="rId15"/>
    <p:sldId id="301" r:id="rId16"/>
    <p:sldId id="302" r:id="rId17"/>
    <p:sldId id="306" r:id="rId18"/>
    <p:sldId id="303" r:id="rId19"/>
    <p:sldId id="304" r:id="rId20"/>
    <p:sldId id="305" r:id="rId21"/>
    <p:sldId id="308" r:id="rId22"/>
    <p:sldId id="309" r:id="rId23"/>
    <p:sldId id="312" r:id="rId24"/>
    <p:sldId id="314" r:id="rId25"/>
    <p:sldId id="313" r:id="rId26"/>
    <p:sldId id="315" r:id="rId27"/>
    <p:sldId id="316" r:id="rId28"/>
    <p:sldId id="317" r:id="rId29"/>
    <p:sldId id="318" r:id="rId30"/>
    <p:sldId id="319" r:id="rId31"/>
    <p:sldId id="320" r:id="rId32"/>
    <p:sldId id="340" r:id="rId33"/>
    <p:sldId id="321" r:id="rId34"/>
    <p:sldId id="339" r:id="rId35"/>
    <p:sldId id="322" r:id="rId36"/>
    <p:sldId id="324" r:id="rId37"/>
    <p:sldId id="327" r:id="rId38"/>
    <p:sldId id="330" r:id="rId39"/>
    <p:sldId id="331" r:id="rId40"/>
    <p:sldId id="326" r:id="rId41"/>
    <p:sldId id="325" r:id="rId42"/>
    <p:sldId id="332" r:id="rId43"/>
    <p:sldId id="328" r:id="rId44"/>
    <p:sldId id="343" r:id="rId45"/>
    <p:sldId id="345" r:id="rId46"/>
    <p:sldId id="333" r:id="rId47"/>
    <p:sldId id="334" r:id="rId48"/>
    <p:sldId id="335" r:id="rId49"/>
    <p:sldId id="342" r:id="rId50"/>
    <p:sldId id="336" r:id="rId51"/>
    <p:sldId id="337" r:id="rId52"/>
    <p:sldId id="338" r:id="rId53"/>
    <p:sldId id="283" r:id="rId5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2231"/>
    <a:srgbClr val="CC193E"/>
    <a:srgbClr val="FB43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A5F0F68-2404-49DC-8F32-0B11385BBA11}">
  <a:tblStyle styleId="{CA5F0F68-2404-49DC-8F32-0B11385BBA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13"/>
    <p:restoredTop sz="94697"/>
  </p:normalViewPr>
  <p:slideViewPr>
    <p:cSldViewPr snapToGrid="0" snapToObjects="1" showGuides="1">
      <p:cViewPr varScale="1">
        <p:scale>
          <a:sx n="159" d="100"/>
          <a:sy n="159" d="100"/>
        </p:scale>
        <p:origin x="696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1T11:37:28.365" idx="1">
    <p:pos x="3432" y="445"/>
    <p:text>Dire che è stato possibile effettuare il confronto solamente con un range di date ristretto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663ACF-345C-434B-8212-E0E6D71BD4CC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2526EBF-0F91-DD42-AE3F-2BD95337EFD3}">
      <dgm:prSet/>
      <dgm:spPr/>
      <dgm:t>
        <a:bodyPr/>
        <a:lstStyle/>
        <a:p>
          <a:r>
            <a:rPr lang="it-IT" b="1" i="0" dirty="0"/>
            <a:t>Visualizzazione della serie</a:t>
          </a:r>
          <a:endParaRPr lang="it-IT" b="1" dirty="0"/>
        </a:p>
      </dgm:t>
    </dgm:pt>
    <dgm:pt modelId="{7E75120E-2574-B84A-B413-E8FEC41FA4CF}" type="parTrans" cxnId="{53318D24-4D7E-1B42-A25F-8F9C541B6711}">
      <dgm:prSet/>
      <dgm:spPr/>
      <dgm:t>
        <a:bodyPr/>
        <a:lstStyle/>
        <a:p>
          <a:endParaRPr lang="en-US"/>
        </a:p>
      </dgm:t>
    </dgm:pt>
    <dgm:pt modelId="{A2E5E3C8-ED46-8E40-97CF-63604A6DDAA0}" type="sibTrans" cxnId="{53318D24-4D7E-1B42-A25F-8F9C541B6711}">
      <dgm:prSet/>
      <dgm:spPr/>
      <dgm:t>
        <a:bodyPr/>
        <a:lstStyle/>
        <a:p>
          <a:endParaRPr lang="en-US"/>
        </a:p>
      </dgm:t>
    </dgm:pt>
    <dgm:pt modelId="{B560734D-7A5A-5944-A76D-AFFF9866F98D}">
      <dgm:prSet/>
      <dgm:spPr/>
      <dgm:t>
        <a:bodyPr/>
        <a:lstStyle/>
        <a:p>
          <a:r>
            <a:rPr lang="en-US" b="1" dirty="0" err="1"/>
            <a:t>Decomposizione</a:t>
          </a:r>
          <a:r>
            <a:rPr lang="en-US" b="1" dirty="0"/>
            <a:t> </a:t>
          </a:r>
          <a:r>
            <a:rPr lang="en-US" b="1" dirty="0" err="1"/>
            <a:t>della</a:t>
          </a:r>
          <a:r>
            <a:rPr lang="en-US" b="1" dirty="0"/>
            <a:t> </a:t>
          </a:r>
          <a:r>
            <a:rPr lang="en-US" b="1" dirty="0" err="1"/>
            <a:t>serie</a:t>
          </a:r>
          <a:endParaRPr lang="en-US" b="1" dirty="0"/>
        </a:p>
      </dgm:t>
    </dgm:pt>
    <dgm:pt modelId="{1C9ABCF9-51FC-124D-811C-AA65A4AB60C9}" type="parTrans" cxnId="{188F5524-2462-DF4B-8CA9-22FC455CBD64}">
      <dgm:prSet/>
      <dgm:spPr/>
      <dgm:t>
        <a:bodyPr/>
        <a:lstStyle/>
        <a:p>
          <a:endParaRPr lang="en-US"/>
        </a:p>
      </dgm:t>
    </dgm:pt>
    <dgm:pt modelId="{80868BE1-8C8A-4D47-9364-357EC8CE8F3F}" type="sibTrans" cxnId="{188F5524-2462-DF4B-8CA9-22FC455CBD64}">
      <dgm:prSet/>
      <dgm:spPr/>
      <dgm:t>
        <a:bodyPr/>
        <a:lstStyle/>
        <a:p>
          <a:endParaRPr lang="en-US"/>
        </a:p>
      </dgm:t>
    </dgm:pt>
    <dgm:pt modelId="{484231D4-66BF-7943-8B00-3483CE06FA2E}">
      <dgm:prSet/>
      <dgm:spPr/>
      <dgm:t>
        <a:bodyPr/>
        <a:lstStyle/>
        <a:p>
          <a:r>
            <a:rPr lang="en-US" b="1" dirty="0" err="1"/>
            <a:t>Applicazione</a:t>
          </a:r>
          <a:r>
            <a:rPr lang="en-US" b="1" dirty="0"/>
            <a:t> </a:t>
          </a:r>
          <a:r>
            <a:rPr lang="en-US" b="1" dirty="0" err="1"/>
            <a:t>modelli</a:t>
          </a:r>
          <a:r>
            <a:rPr lang="en-US" b="1" dirty="0"/>
            <a:t> di </a:t>
          </a:r>
          <a:r>
            <a:rPr lang="en-US" b="1" dirty="0" err="1"/>
            <a:t>previsione</a:t>
          </a:r>
          <a:endParaRPr lang="en-US" b="1" dirty="0"/>
        </a:p>
      </dgm:t>
    </dgm:pt>
    <dgm:pt modelId="{84371E55-D993-1645-94AA-297E20FE0F51}" type="parTrans" cxnId="{7853B33C-100A-4F4B-B60F-AC2313512168}">
      <dgm:prSet/>
      <dgm:spPr/>
      <dgm:t>
        <a:bodyPr/>
        <a:lstStyle/>
        <a:p>
          <a:endParaRPr lang="en-US"/>
        </a:p>
      </dgm:t>
    </dgm:pt>
    <dgm:pt modelId="{58BA9C22-C8E2-EA41-907E-43C1B32B98C2}" type="sibTrans" cxnId="{7853B33C-100A-4F4B-B60F-AC2313512168}">
      <dgm:prSet/>
      <dgm:spPr/>
      <dgm:t>
        <a:bodyPr/>
        <a:lstStyle/>
        <a:p>
          <a:endParaRPr lang="en-US"/>
        </a:p>
      </dgm:t>
    </dgm:pt>
    <dgm:pt modelId="{3582573C-5A2E-264D-BE37-208EB5A6CD43}">
      <dgm:prSet/>
      <dgm:spPr/>
      <dgm:t>
        <a:bodyPr/>
        <a:lstStyle/>
        <a:p>
          <a:r>
            <a:rPr lang="en-US" b="1" dirty="0" err="1"/>
            <a:t>Scelta</a:t>
          </a:r>
          <a:r>
            <a:rPr lang="en-US" b="1" dirty="0"/>
            <a:t> </a:t>
          </a:r>
          <a:r>
            <a:rPr lang="en-US" b="1" dirty="0" err="1"/>
            <a:t>modello</a:t>
          </a:r>
          <a:r>
            <a:rPr lang="en-US" b="1" dirty="0"/>
            <a:t> </a:t>
          </a:r>
          <a:r>
            <a:rPr lang="en-US" b="1" dirty="0" err="1"/>
            <a:t>migliore</a:t>
          </a:r>
          <a:endParaRPr lang="en-US" b="1" dirty="0"/>
        </a:p>
      </dgm:t>
    </dgm:pt>
    <dgm:pt modelId="{90F555AD-D745-344F-B6EA-F438CC310C4E}" type="parTrans" cxnId="{8893962E-1720-1846-8F1D-A8A4DC081EA8}">
      <dgm:prSet/>
      <dgm:spPr/>
      <dgm:t>
        <a:bodyPr/>
        <a:lstStyle/>
        <a:p>
          <a:endParaRPr lang="en-US"/>
        </a:p>
      </dgm:t>
    </dgm:pt>
    <dgm:pt modelId="{D463E812-3DA0-1441-AE22-5D9785289C57}" type="sibTrans" cxnId="{8893962E-1720-1846-8F1D-A8A4DC081EA8}">
      <dgm:prSet/>
      <dgm:spPr/>
      <dgm:t>
        <a:bodyPr/>
        <a:lstStyle/>
        <a:p>
          <a:endParaRPr lang="en-US"/>
        </a:p>
      </dgm:t>
    </dgm:pt>
    <dgm:pt modelId="{DB1F4A3C-ACFC-8841-BC9D-FF9F8986C4DA}" type="pres">
      <dgm:prSet presAssocID="{A1663ACF-345C-434B-8212-E0E6D71BD4CC}" presName="Name0" presStyleCnt="0">
        <dgm:presLayoutVars>
          <dgm:dir/>
          <dgm:resizeHandles val="exact"/>
        </dgm:presLayoutVars>
      </dgm:prSet>
      <dgm:spPr/>
    </dgm:pt>
    <dgm:pt modelId="{8F4E0F20-9E07-C94E-9B09-DE1BD790D794}" type="pres">
      <dgm:prSet presAssocID="{12526EBF-0F91-DD42-AE3F-2BD95337EFD3}" presName="node" presStyleLbl="node1" presStyleIdx="0" presStyleCnt="4">
        <dgm:presLayoutVars>
          <dgm:bulletEnabled val="1"/>
        </dgm:presLayoutVars>
      </dgm:prSet>
      <dgm:spPr/>
    </dgm:pt>
    <dgm:pt modelId="{406461F9-3F54-4747-B704-546E7120CD7A}" type="pres">
      <dgm:prSet presAssocID="{A2E5E3C8-ED46-8E40-97CF-63604A6DDAA0}" presName="sibTrans" presStyleLbl="sibTrans2D1" presStyleIdx="0" presStyleCnt="3"/>
      <dgm:spPr/>
    </dgm:pt>
    <dgm:pt modelId="{54F34D39-E321-4546-9317-0D07BB0EC25A}" type="pres">
      <dgm:prSet presAssocID="{A2E5E3C8-ED46-8E40-97CF-63604A6DDAA0}" presName="connectorText" presStyleLbl="sibTrans2D1" presStyleIdx="0" presStyleCnt="3"/>
      <dgm:spPr/>
    </dgm:pt>
    <dgm:pt modelId="{7D54F266-42EA-8B48-82EA-8791CB63CF4C}" type="pres">
      <dgm:prSet presAssocID="{B560734D-7A5A-5944-A76D-AFFF9866F98D}" presName="node" presStyleLbl="node1" presStyleIdx="1" presStyleCnt="4">
        <dgm:presLayoutVars>
          <dgm:bulletEnabled val="1"/>
        </dgm:presLayoutVars>
      </dgm:prSet>
      <dgm:spPr/>
    </dgm:pt>
    <dgm:pt modelId="{8BFAAC26-24F8-DC4E-A68D-A58E4EFFF979}" type="pres">
      <dgm:prSet presAssocID="{80868BE1-8C8A-4D47-9364-357EC8CE8F3F}" presName="sibTrans" presStyleLbl="sibTrans2D1" presStyleIdx="1" presStyleCnt="3"/>
      <dgm:spPr/>
    </dgm:pt>
    <dgm:pt modelId="{57FBFDB4-3F9A-094F-B4D4-19E14FC5A5DB}" type="pres">
      <dgm:prSet presAssocID="{80868BE1-8C8A-4D47-9364-357EC8CE8F3F}" presName="connectorText" presStyleLbl="sibTrans2D1" presStyleIdx="1" presStyleCnt="3"/>
      <dgm:spPr/>
    </dgm:pt>
    <dgm:pt modelId="{5D772BC4-3B2E-1242-88DE-222BFF66C997}" type="pres">
      <dgm:prSet presAssocID="{484231D4-66BF-7943-8B00-3483CE06FA2E}" presName="node" presStyleLbl="node1" presStyleIdx="2" presStyleCnt="4">
        <dgm:presLayoutVars>
          <dgm:bulletEnabled val="1"/>
        </dgm:presLayoutVars>
      </dgm:prSet>
      <dgm:spPr/>
    </dgm:pt>
    <dgm:pt modelId="{1286629B-93AE-2149-9B33-CA1EF161125B}" type="pres">
      <dgm:prSet presAssocID="{58BA9C22-C8E2-EA41-907E-43C1B32B98C2}" presName="sibTrans" presStyleLbl="sibTrans2D1" presStyleIdx="2" presStyleCnt="3"/>
      <dgm:spPr/>
    </dgm:pt>
    <dgm:pt modelId="{2164696C-0A7C-9944-A08B-7D453342EAF7}" type="pres">
      <dgm:prSet presAssocID="{58BA9C22-C8E2-EA41-907E-43C1B32B98C2}" presName="connectorText" presStyleLbl="sibTrans2D1" presStyleIdx="2" presStyleCnt="3"/>
      <dgm:spPr/>
    </dgm:pt>
    <dgm:pt modelId="{A0D271FD-DE71-2841-9211-9211BD08C32F}" type="pres">
      <dgm:prSet presAssocID="{3582573C-5A2E-264D-BE37-208EB5A6CD43}" presName="node" presStyleLbl="node1" presStyleIdx="3" presStyleCnt="4">
        <dgm:presLayoutVars>
          <dgm:bulletEnabled val="1"/>
        </dgm:presLayoutVars>
      </dgm:prSet>
      <dgm:spPr/>
    </dgm:pt>
  </dgm:ptLst>
  <dgm:cxnLst>
    <dgm:cxn modelId="{C606C81F-BA75-4B4F-90B3-A3E07D7C3AF7}" type="presOf" srcId="{12526EBF-0F91-DD42-AE3F-2BD95337EFD3}" destId="{8F4E0F20-9E07-C94E-9B09-DE1BD790D794}" srcOrd="0" destOrd="0" presId="urn:microsoft.com/office/officeart/2005/8/layout/process1"/>
    <dgm:cxn modelId="{188F5524-2462-DF4B-8CA9-22FC455CBD64}" srcId="{A1663ACF-345C-434B-8212-E0E6D71BD4CC}" destId="{B560734D-7A5A-5944-A76D-AFFF9866F98D}" srcOrd="1" destOrd="0" parTransId="{1C9ABCF9-51FC-124D-811C-AA65A4AB60C9}" sibTransId="{80868BE1-8C8A-4D47-9364-357EC8CE8F3F}"/>
    <dgm:cxn modelId="{53318D24-4D7E-1B42-A25F-8F9C541B6711}" srcId="{A1663ACF-345C-434B-8212-E0E6D71BD4CC}" destId="{12526EBF-0F91-DD42-AE3F-2BD95337EFD3}" srcOrd="0" destOrd="0" parTransId="{7E75120E-2574-B84A-B413-E8FEC41FA4CF}" sibTransId="{A2E5E3C8-ED46-8E40-97CF-63604A6DDAA0}"/>
    <dgm:cxn modelId="{8893962E-1720-1846-8F1D-A8A4DC081EA8}" srcId="{A1663ACF-345C-434B-8212-E0E6D71BD4CC}" destId="{3582573C-5A2E-264D-BE37-208EB5A6CD43}" srcOrd="3" destOrd="0" parTransId="{90F555AD-D745-344F-B6EA-F438CC310C4E}" sibTransId="{D463E812-3DA0-1441-AE22-5D9785289C57}"/>
    <dgm:cxn modelId="{2CF67A30-B5AD-184E-A8C5-99167CB15353}" type="presOf" srcId="{80868BE1-8C8A-4D47-9364-357EC8CE8F3F}" destId="{57FBFDB4-3F9A-094F-B4D4-19E14FC5A5DB}" srcOrd="1" destOrd="0" presId="urn:microsoft.com/office/officeart/2005/8/layout/process1"/>
    <dgm:cxn modelId="{7853B33C-100A-4F4B-B60F-AC2313512168}" srcId="{A1663ACF-345C-434B-8212-E0E6D71BD4CC}" destId="{484231D4-66BF-7943-8B00-3483CE06FA2E}" srcOrd="2" destOrd="0" parTransId="{84371E55-D993-1645-94AA-297E20FE0F51}" sibTransId="{58BA9C22-C8E2-EA41-907E-43C1B32B98C2}"/>
    <dgm:cxn modelId="{651D854E-EECC-BF4D-99ED-0598A54C8565}" type="presOf" srcId="{A2E5E3C8-ED46-8E40-97CF-63604A6DDAA0}" destId="{406461F9-3F54-4747-B704-546E7120CD7A}" srcOrd="0" destOrd="0" presId="urn:microsoft.com/office/officeart/2005/8/layout/process1"/>
    <dgm:cxn modelId="{12405864-93F0-BA42-8E1C-91D616FFE6BC}" type="presOf" srcId="{80868BE1-8C8A-4D47-9364-357EC8CE8F3F}" destId="{8BFAAC26-24F8-DC4E-A68D-A58E4EFFF979}" srcOrd="0" destOrd="0" presId="urn:microsoft.com/office/officeart/2005/8/layout/process1"/>
    <dgm:cxn modelId="{8267B072-EA15-BC48-AB8E-D95F01926155}" type="presOf" srcId="{3582573C-5A2E-264D-BE37-208EB5A6CD43}" destId="{A0D271FD-DE71-2841-9211-9211BD08C32F}" srcOrd="0" destOrd="0" presId="urn:microsoft.com/office/officeart/2005/8/layout/process1"/>
    <dgm:cxn modelId="{9635AA9D-9495-B840-B107-3DAC9A8ED444}" type="presOf" srcId="{58BA9C22-C8E2-EA41-907E-43C1B32B98C2}" destId="{1286629B-93AE-2149-9B33-CA1EF161125B}" srcOrd="0" destOrd="0" presId="urn:microsoft.com/office/officeart/2005/8/layout/process1"/>
    <dgm:cxn modelId="{04E14EA3-AEC7-4B47-B4E0-D833B71C5C08}" type="presOf" srcId="{A2E5E3C8-ED46-8E40-97CF-63604A6DDAA0}" destId="{54F34D39-E321-4546-9317-0D07BB0EC25A}" srcOrd="1" destOrd="0" presId="urn:microsoft.com/office/officeart/2005/8/layout/process1"/>
    <dgm:cxn modelId="{BA1D47BA-C0C8-C647-85D4-F0A6C70EE4E5}" type="presOf" srcId="{B560734D-7A5A-5944-A76D-AFFF9866F98D}" destId="{7D54F266-42EA-8B48-82EA-8791CB63CF4C}" srcOrd="0" destOrd="0" presId="urn:microsoft.com/office/officeart/2005/8/layout/process1"/>
    <dgm:cxn modelId="{793B84BD-53A0-E048-80A2-63D7D15578D9}" type="presOf" srcId="{58BA9C22-C8E2-EA41-907E-43C1B32B98C2}" destId="{2164696C-0A7C-9944-A08B-7D453342EAF7}" srcOrd="1" destOrd="0" presId="urn:microsoft.com/office/officeart/2005/8/layout/process1"/>
    <dgm:cxn modelId="{00B709D0-8914-A949-8D74-43A640955D9D}" type="presOf" srcId="{A1663ACF-345C-434B-8212-E0E6D71BD4CC}" destId="{DB1F4A3C-ACFC-8841-BC9D-FF9F8986C4DA}" srcOrd="0" destOrd="0" presId="urn:microsoft.com/office/officeart/2005/8/layout/process1"/>
    <dgm:cxn modelId="{04C058E7-ECA0-7F4A-A594-E006A05907A9}" type="presOf" srcId="{484231D4-66BF-7943-8B00-3483CE06FA2E}" destId="{5D772BC4-3B2E-1242-88DE-222BFF66C997}" srcOrd="0" destOrd="0" presId="urn:microsoft.com/office/officeart/2005/8/layout/process1"/>
    <dgm:cxn modelId="{144EA967-8AB0-FA49-9243-24DD1223688D}" type="presParOf" srcId="{DB1F4A3C-ACFC-8841-BC9D-FF9F8986C4DA}" destId="{8F4E0F20-9E07-C94E-9B09-DE1BD790D794}" srcOrd="0" destOrd="0" presId="urn:microsoft.com/office/officeart/2005/8/layout/process1"/>
    <dgm:cxn modelId="{7CDA2D82-C8C8-8940-AD68-9EC0B45573EB}" type="presParOf" srcId="{DB1F4A3C-ACFC-8841-BC9D-FF9F8986C4DA}" destId="{406461F9-3F54-4747-B704-546E7120CD7A}" srcOrd="1" destOrd="0" presId="urn:microsoft.com/office/officeart/2005/8/layout/process1"/>
    <dgm:cxn modelId="{B00D62D0-EBAF-AD4E-ABF9-86648167A8FB}" type="presParOf" srcId="{406461F9-3F54-4747-B704-546E7120CD7A}" destId="{54F34D39-E321-4546-9317-0D07BB0EC25A}" srcOrd="0" destOrd="0" presId="urn:microsoft.com/office/officeart/2005/8/layout/process1"/>
    <dgm:cxn modelId="{6F00F4D9-CC9A-DE46-8E07-B25EB7336775}" type="presParOf" srcId="{DB1F4A3C-ACFC-8841-BC9D-FF9F8986C4DA}" destId="{7D54F266-42EA-8B48-82EA-8791CB63CF4C}" srcOrd="2" destOrd="0" presId="urn:microsoft.com/office/officeart/2005/8/layout/process1"/>
    <dgm:cxn modelId="{23613B77-8498-CA4A-BC37-A707852EB81F}" type="presParOf" srcId="{DB1F4A3C-ACFC-8841-BC9D-FF9F8986C4DA}" destId="{8BFAAC26-24F8-DC4E-A68D-A58E4EFFF979}" srcOrd="3" destOrd="0" presId="urn:microsoft.com/office/officeart/2005/8/layout/process1"/>
    <dgm:cxn modelId="{983302D5-476D-464E-93A4-6BB30388554E}" type="presParOf" srcId="{8BFAAC26-24F8-DC4E-A68D-A58E4EFFF979}" destId="{57FBFDB4-3F9A-094F-B4D4-19E14FC5A5DB}" srcOrd="0" destOrd="0" presId="urn:microsoft.com/office/officeart/2005/8/layout/process1"/>
    <dgm:cxn modelId="{20D9AED9-8343-0446-B8A2-CCB183306D5D}" type="presParOf" srcId="{DB1F4A3C-ACFC-8841-BC9D-FF9F8986C4DA}" destId="{5D772BC4-3B2E-1242-88DE-222BFF66C997}" srcOrd="4" destOrd="0" presId="urn:microsoft.com/office/officeart/2005/8/layout/process1"/>
    <dgm:cxn modelId="{F06548F1-9956-9247-80DC-78450B8BDB5B}" type="presParOf" srcId="{DB1F4A3C-ACFC-8841-BC9D-FF9F8986C4DA}" destId="{1286629B-93AE-2149-9B33-CA1EF161125B}" srcOrd="5" destOrd="0" presId="urn:microsoft.com/office/officeart/2005/8/layout/process1"/>
    <dgm:cxn modelId="{D9BB94B1-7B3F-7045-A50C-9A8D873F77D1}" type="presParOf" srcId="{1286629B-93AE-2149-9B33-CA1EF161125B}" destId="{2164696C-0A7C-9944-A08B-7D453342EAF7}" srcOrd="0" destOrd="0" presId="urn:microsoft.com/office/officeart/2005/8/layout/process1"/>
    <dgm:cxn modelId="{DD0F80D8-0DD4-4645-BA49-AD566EEA726E}" type="presParOf" srcId="{DB1F4A3C-ACFC-8841-BC9D-FF9F8986C4DA}" destId="{A0D271FD-DE71-2841-9211-9211BD08C32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A682AF-4B23-CB45-B983-0C8DB6506EE2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 phldr="1"/>
      <dgm:spPr/>
    </dgm:pt>
    <dgm:pt modelId="{D4EB90F9-41B0-004F-B9E3-1F8CE593CE97}">
      <dgm:prSet phldrT="[Text]"/>
      <dgm:spPr/>
      <dgm:t>
        <a:bodyPr/>
        <a:lstStyle/>
        <a:p>
          <a:r>
            <a:rPr lang="en-US" dirty="0" err="1"/>
            <a:t>Scelta</a:t>
          </a:r>
          <a:r>
            <a:rPr lang="en-US" dirty="0"/>
            <a:t> </a:t>
          </a:r>
          <a:r>
            <a:rPr lang="en-US" dirty="0" err="1"/>
            <a:t>Numero</a:t>
          </a:r>
          <a:r>
            <a:rPr lang="en-US" dirty="0"/>
            <a:t> di Cluster</a:t>
          </a:r>
        </a:p>
      </dgm:t>
    </dgm:pt>
    <dgm:pt modelId="{37806BBA-BA16-1C44-B89E-423AB9084939}" type="parTrans" cxnId="{E8B68B55-4549-FC4E-9FB1-F4C6C2BD92E1}">
      <dgm:prSet/>
      <dgm:spPr/>
      <dgm:t>
        <a:bodyPr/>
        <a:lstStyle/>
        <a:p>
          <a:endParaRPr lang="en-US"/>
        </a:p>
      </dgm:t>
    </dgm:pt>
    <dgm:pt modelId="{2FF2857F-AB2B-7747-A578-320F89667B61}" type="sibTrans" cxnId="{E8B68B55-4549-FC4E-9FB1-F4C6C2BD92E1}">
      <dgm:prSet/>
      <dgm:spPr/>
      <dgm:t>
        <a:bodyPr/>
        <a:lstStyle/>
        <a:p>
          <a:endParaRPr lang="en-US"/>
        </a:p>
      </dgm:t>
    </dgm:pt>
    <dgm:pt modelId="{C0257C34-1990-A545-B418-53B8976812A0}">
      <dgm:prSet phldrT="[Text]"/>
      <dgm:spPr/>
      <dgm:t>
        <a:bodyPr/>
        <a:lstStyle/>
        <a:p>
          <a:r>
            <a:rPr lang="en-US" dirty="0" err="1"/>
            <a:t>Esecuzione</a:t>
          </a:r>
          <a:r>
            <a:rPr lang="en-US" dirty="0"/>
            <a:t> Clustering</a:t>
          </a:r>
        </a:p>
      </dgm:t>
    </dgm:pt>
    <dgm:pt modelId="{FD18E4F6-1651-8640-BC14-E5C7ABEA6C5C}" type="parTrans" cxnId="{F1A47CFC-748A-444E-B48F-D798D6BAB797}">
      <dgm:prSet/>
      <dgm:spPr/>
      <dgm:t>
        <a:bodyPr/>
        <a:lstStyle/>
        <a:p>
          <a:endParaRPr lang="en-US"/>
        </a:p>
      </dgm:t>
    </dgm:pt>
    <dgm:pt modelId="{C806B2AC-704A-EF42-A34B-4A5B2C0D7F7A}" type="sibTrans" cxnId="{F1A47CFC-748A-444E-B48F-D798D6BAB797}">
      <dgm:prSet/>
      <dgm:spPr/>
      <dgm:t>
        <a:bodyPr/>
        <a:lstStyle/>
        <a:p>
          <a:endParaRPr lang="en-US"/>
        </a:p>
      </dgm:t>
    </dgm:pt>
    <dgm:pt modelId="{83D66A3D-1050-CC49-9770-5EAC56D5D4E2}">
      <dgm:prSet phldrT="[Text]"/>
      <dgm:spPr/>
      <dgm:t>
        <a:bodyPr/>
        <a:lstStyle/>
        <a:p>
          <a:r>
            <a:rPr lang="en-US" dirty="0" err="1"/>
            <a:t>Creazione</a:t>
          </a:r>
          <a:r>
            <a:rPr lang="en-US" dirty="0"/>
            <a:t> </a:t>
          </a:r>
          <a:r>
            <a:rPr lang="en-US" dirty="0" err="1"/>
            <a:t>nuove</a:t>
          </a:r>
          <a:r>
            <a:rPr lang="en-US" dirty="0"/>
            <a:t> </a:t>
          </a:r>
          <a:r>
            <a:rPr lang="en-US" dirty="0" err="1"/>
            <a:t>serie</a:t>
          </a:r>
          <a:r>
            <a:rPr lang="en-US" dirty="0"/>
            <a:t> </a:t>
          </a:r>
          <a:r>
            <a:rPr lang="en-US" dirty="0" err="1"/>
            <a:t>storiche</a:t>
          </a:r>
          <a:endParaRPr lang="en-US" dirty="0"/>
        </a:p>
      </dgm:t>
    </dgm:pt>
    <dgm:pt modelId="{781089E5-A568-9644-BC86-1CBF4AB80010}" type="parTrans" cxnId="{F28D50CA-CE63-814F-A7CC-628D7BE50652}">
      <dgm:prSet/>
      <dgm:spPr/>
      <dgm:t>
        <a:bodyPr/>
        <a:lstStyle/>
        <a:p>
          <a:endParaRPr lang="en-US"/>
        </a:p>
      </dgm:t>
    </dgm:pt>
    <dgm:pt modelId="{0F7470AF-5D4A-3246-A5F4-3926B9855151}" type="sibTrans" cxnId="{F28D50CA-CE63-814F-A7CC-628D7BE50652}">
      <dgm:prSet/>
      <dgm:spPr/>
      <dgm:t>
        <a:bodyPr/>
        <a:lstStyle/>
        <a:p>
          <a:endParaRPr lang="en-US"/>
        </a:p>
      </dgm:t>
    </dgm:pt>
    <dgm:pt modelId="{A0CED3AE-B808-3C45-A1B8-7AC4B65033DF}" type="pres">
      <dgm:prSet presAssocID="{A5A682AF-4B23-CB45-B983-0C8DB6506EE2}" presName="outerComposite" presStyleCnt="0">
        <dgm:presLayoutVars>
          <dgm:chMax val="5"/>
          <dgm:dir/>
          <dgm:resizeHandles val="exact"/>
        </dgm:presLayoutVars>
      </dgm:prSet>
      <dgm:spPr/>
    </dgm:pt>
    <dgm:pt modelId="{E41FD2FB-0DE5-654E-B009-0CF95C0335E6}" type="pres">
      <dgm:prSet presAssocID="{A5A682AF-4B23-CB45-B983-0C8DB6506EE2}" presName="dummyMaxCanvas" presStyleCnt="0">
        <dgm:presLayoutVars/>
      </dgm:prSet>
      <dgm:spPr/>
    </dgm:pt>
    <dgm:pt modelId="{98F1A745-5494-F541-B948-E54E91504907}" type="pres">
      <dgm:prSet presAssocID="{A5A682AF-4B23-CB45-B983-0C8DB6506EE2}" presName="ThreeNodes_1" presStyleLbl="node1" presStyleIdx="0" presStyleCnt="3" custLinFactNeighborY="931">
        <dgm:presLayoutVars>
          <dgm:bulletEnabled val="1"/>
        </dgm:presLayoutVars>
      </dgm:prSet>
      <dgm:spPr/>
    </dgm:pt>
    <dgm:pt modelId="{7A665937-7C95-2842-B044-A131294EC4B2}" type="pres">
      <dgm:prSet presAssocID="{A5A682AF-4B23-CB45-B983-0C8DB6506EE2}" presName="ThreeNodes_2" presStyleLbl="node1" presStyleIdx="1" presStyleCnt="3">
        <dgm:presLayoutVars>
          <dgm:bulletEnabled val="1"/>
        </dgm:presLayoutVars>
      </dgm:prSet>
      <dgm:spPr/>
    </dgm:pt>
    <dgm:pt modelId="{FD0BC8C4-6C4A-E040-A5CC-EAAA71841132}" type="pres">
      <dgm:prSet presAssocID="{A5A682AF-4B23-CB45-B983-0C8DB6506EE2}" presName="ThreeNodes_3" presStyleLbl="node1" presStyleIdx="2" presStyleCnt="3">
        <dgm:presLayoutVars>
          <dgm:bulletEnabled val="1"/>
        </dgm:presLayoutVars>
      </dgm:prSet>
      <dgm:spPr/>
    </dgm:pt>
    <dgm:pt modelId="{0B97DD19-CB2B-8B44-8A8C-183293405F2D}" type="pres">
      <dgm:prSet presAssocID="{A5A682AF-4B23-CB45-B983-0C8DB6506EE2}" presName="ThreeConn_1-2" presStyleLbl="fgAccFollowNode1" presStyleIdx="0" presStyleCnt="2">
        <dgm:presLayoutVars>
          <dgm:bulletEnabled val="1"/>
        </dgm:presLayoutVars>
      </dgm:prSet>
      <dgm:spPr/>
    </dgm:pt>
    <dgm:pt modelId="{58765C28-8E42-E846-9972-671C768F9EE0}" type="pres">
      <dgm:prSet presAssocID="{A5A682AF-4B23-CB45-B983-0C8DB6506EE2}" presName="ThreeConn_2-3" presStyleLbl="fgAccFollowNode1" presStyleIdx="1" presStyleCnt="2">
        <dgm:presLayoutVars>
          <dgm:bulletEnabled val="1"/>
        </dgm:presLayoutVars>
      </dgm:prSet>
      <dgm:spPr/>
    </dgm:pt>
    <dgm:pt modelId="{82BAF78F-1D55-E84E-92F2-EA224C69E8F0}" type="pres">
      <dgm:prSet presAssocID="{A5A682AF-4B23-CB45-B983-0C8DB6506EE2}" presName="ThreeNodes_1_text" presStyleLbl="node1" presStyleIdx="2" presStyleCnt="3">
        <dgm:presLayoutVars>
          <dgm:bulletEnabled val="1"/>
        </dgm:presLayoutVars>
      </dgm:prSet>
      <dgm:spPr/>
    </dgm:pt>
    <dgm:pt modelId="{C6B5A93B-62B6-4F46-A402-64462A611D28}" type="pres">
      <dgm:prSet presAssocID="{A5A682AF-4B23-CB45-B983-0C8DB6506EE2}" presName="ThreeNodes_2_text" presStyleLbl="node1" presStyleIdx="2" presStyleCnt="3">
        <dgm:presLayoutVars>
          <dgm:bulletEnabled val="1"/>
        </dgm:presLayoutVars>
      </dgm:prSet>
      <dgm:spPr/>
    </dgm:pt>
    <dgm:pt modelId="{34F3319E-5FF0-9645-85EC-A407B1D4C562}" type="pres">
      <dgm:prSet presAssocID="{A5A682AF-4B23-CB45-B983-0C8DB6506EE2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2B7AA705-6F55-3544-8F5F-87F85CF96CB3}" type="presOf" srcId="{C0257C34-1990-A545-B418-53B8976812A0}" destId="{C6B5A93B-62B6-4F46-A402-64462A611D28}" srcOrd="1" destOrd="0" presId="urn:microsoft.com/office/officeart/2005/8/layout/vProcess5"/>
    <dgm:cxn modelId="{C9C44C2B-70B4-734E-84D1-5BA867D707B8}" type="presOf" srcId="{C806B2AC-704A-EF42-A34B-4A5B2C0D7F7A}" destId="{58765C28-8E42-E846-9972-671C768F9EE0}" srcOrd="0" destOrd="0" presId="urn:microsoft.com/office/officeart/2005/8/layout/vProcess5"/>
    <dgm:cxn modelId="{0C24463C-7276-CE49-B5D5-7847DD235EB0}" type="presOf" srcId="{D4EB90F9-41B0-004F-B9E3-1F8CE593CE97}" destId="{82BAF78F-1D55-E84E-92F2-EA224C69E8F0}" srcOrd="1" destOrd="0" presId="urn:microsoft.com/office/officeart/2005/8/layout/vProcess5"/>
    <dgm:cxn modelId="{E8B68B55-4549-FC4E-9FB1-F4C6C2BD92E1}" srcId="{A5A682AF-4B23-CB45-B983-0C8DB6506EE2}" destId="{D4EB90F9-41B0-004F-B9E3-1F8CE593CE97}" srcOrd="0" destOrd="0" parTransId="{37806BBA-BA16-1C44-B89E-423AB9084939}" sibTransId="{2FF2857F-AB2B-7747-A578-320F89667B61}"/>
    <dgm:cxn modelId="{5DF1455E-E4F3-004E-915A-F34150F491AE}" type="presOf" srcId="{83D66A3D-1050-CC49-9770-5EAC56D5D4E2}" destId="{FD0BC8C4-6C4A-E040-A5CC-EAAA71841132}" srcOrd="0" destOrd="0" presId="urn:microsoft.com/office/officeart/2005/8/layout/vProcess5"/>
    <dgm:cxn modelId="{F28D50CA-CE63-814F-A7CC-628D7BE50652}" srcId="{A5A682AF-4B23-CB45-B983-0C8DB6506EE2}" destId="{83D66A3D-1050-CC49-9770-5EAC56D5D4E2}" srcOrd="2" destOrd="0" parTransId="{781089E5-A568-9644-BC86-1CBF4AB80010}" sibTransId="{0F7470AF-5D4A-3246-A5F4-3926B9855151}"/>
    <dgm:cxn modelId="{A716F2D8-22E7-A749-8E2C-CE509799FCBB}" type="presOf" srcId="{83D66A3D-1050-CC49-9770-5EAC56D5D4E2}" destId="{34F3319E-5FF0-9645-85EC-A407B1D4C562}" srcOrd="1" destOrd="0" presId="urn:microsoft.com/office/officeart/2005/8/layout/vProcess5"/>
    <dgm:cxn modelId="{4E686CDE-F433-5046-BC0C-4F2585987093}" type="presOf" srcId="{2FF2857F-AB2B-7747-A578-320F89667B61}" destId="{0B97DD19-CB2B-8B44-8A8C-183293405F2D}" srcOrd="0" destOrd="0" presId="urn:microsoft.com/office/officeart/2005/8/layout/vProcess5"/>
    <dgm:cxn modelId="{45CC77E0-6D61-234B-AD64-3CE6D4229EFB}" type="presOf" srcId="{D4EB90F9-41B0-004F-B9E3-1F8CE593CE97}" destId="{98F1A745-5494-F541-B948-E54E91504907}" srcOrd="0" destOrd="0" presId="urn:microsoft.com/office/officeart/2005/8/layout/vProcess5"/>
    <dgm:cxn modelId="{B3F17EF3-EFBA-1E4D-9C01-0135F4C86FD8}" type="presOf" srcId="{C0257C34-1990-A545-B418-53B8976812A0}" destId="{7A665937-7C95-2842-B044-A131294EC4B2}" srcOrd="0" destOrd="0" presId="urn:microsoft.com/office/officeart/2005/8/layout/vProcess5"/>
    <dgm:cxn modelId="{F1A47CFC-748A-444E-B48F-D798D6BAB797}" srcId="{A5A682AF-4B23-CB45-B983-0C8DB6506EE2}" destId="{C0257C34-1990-A545-B418-53B8976812A0}" srcOrd="1" destOrd="0" parTransId="{FD18E4F6-1651-8640-BC14-E5C7ABEA6C5C}" sibTransId="{C806B2AC-704A-EF42-A34B-4A5B2C0D7F7A}"/>
    <dgm:cxn modelId="{B67C4FFD-30D5-F348-8280-9C43A94B46D6}" type="presOf" srcId="{A5A682AF-4B23-CB45-B983-0C8DB6506EE2}" destId="{A0CED3AE-B808-3C45-A1B8-7AC4B65033DF}" srcOrd="0" destOrd="0" presId="urn:microsoft.com/office/officeart/2005/8/layout/vProcess5"/>
    <dgm:cxn modelId="{26017CEC-A06B-694F-8BE4-91B4AAEA9131}" type="presParOf" srcId="{A0CED3AE-B808-3C45-A1B8-7AC4B65033DF}" destId="{E41FD2FB-0DE5-654E-B009-0CF95C0335E6}" srcOrd="0" destOrd="0" presId="urn:microsoft.com/office/officeart/2005/8/layout/vProcess5"/>
    <dgm:cxn modelId="{648A33B3-4132-D943-A49D-D9A71E200FEA}" type="presParOf" srcId="{A0CED3AE-B808-3C45-A1B8-7AC4B65033DF}" destId="{98F1A745-5494-F541-B948-E54E91504907}" srcOrd="1" destOrd="0" presId="urn:microsoft.com/office/officeart/2005/8/layout/vProcess5"/>
    <dgm:cxn modelId="{71D00BFC-F9F6-DE44-9C75-3C1A2456E04D}" type="presParOf" srcId="{A0CED3AE-B808-3C45-A1B8-7AC4B65033DF}" destId="{7A665937-7C95-2842-B044-A131294EC4B2}" srcOrd="2" destOrd="0" presId="urn:microsoft.com/office/officeart/2005/8/layout/vProcess5"/>
    <dgm:cxn modelId="{1CCAC54D-D438-A04A-B17B-E8A5BDD649DC}" type="presParOf" srcId="{A0CED3AE-B808-3C45-A1B8-7AC4B65033DF}" destId="{FD0BC8C4-6C4A-E040-A5CC-EAAA71841132}" srcOrd="3" destOrd="0" presId="urn:microsoft.com/office/officeart/2005/8/layout/vProcess5"/>
    <dgm:cxn modelId="{6800DD27-5CB2-A44D-AEE6-08AB6892E958}" type="presParOf" srcId="{A0CED3AE-B808-3C45-A1B8-7AC4B65033DF}" destId="{0B97DD19-CB2B-8B44-8A8C-183293405F2D}" srcOrd="4" destOrd="0" presId="urn:microsoft.com/office/officeart/2005/8/layout/vProcess5"/>
    <dgm:cxn modelId="{0ADFED2A-30A5-A14A-92BB-D71FE23FACD2}" type="presParOf" srcId="{A0CED3AE-B808-3C45-A1B8-7AC4B65033DF}" destId="{58765C28-8E42-E846-9972-671C768F9EE0}" srcOrd="5" destOrd="0" presId="urn:microsoft.com/office/officeart/2005/8/layout/vProcess5"/>
    <dgm:cxn modelId="{7F86DC2A-7A9C-CB49-9366-6E284B18DDDD}" type="presParOf" srcId="{A0CED3AE-B808-3C45-A1B8-7AC4B65033DF}" destId="{82BAF78F-1D55-E84E-92F2-EA224C69E8F0}" srcOrd="6" destOrd="0" presId="urn:microsoft.com/office/officeart/2005/8/layout/vProcess5"/>
    <dgm:cxn modelId="{5B023447-0F52-3644-BDC7-DEFBF6CD97A5}" type="presParOf" srcId="{A0CED3AE-B808-3C45-A1B8-7AC4B65033DF}" destId="{C6B5A93B-62B6-4F46-A402-64462A611D28}" srcOrd="7" destOrd="0" presId="urn:microsoft.com/office/officeart/2005/8/layout/vProcess5"/>
    <dgm:cxn modelId="{96AAD870-6235-C642-89A8-9A5DFDACA36B}" type="presParOf" srcId="{A0CED3AE-B808-3C45-A1B8-7AC4B65033DF}" destId="{34F3319E-5FF0-9645-85EC-A407B1D4C562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663ACF-345C-434B-8212-E0E6D71BD4CC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2526EBF-0F91-DD42-AE3F-2BD95337EFD3}">
      <dgm:prSet/>
      <dgm:spPr/>
      <dgm:t>
        <a:bodyPr/>
        <a:lstStyle/>
        <a:p>
          <a:r>
            <a:rPr lang="it-IT" b="1" i="0" dirty="0"/>
            <a:t>Visualizzazione della serie</a:t>
          </a:r>
          <a:endParaRPr lang="it-IT" b="1" dirty="0"/>
        </a:p>
      </dgm:t>
    </dgm:pt>
    <dgm:pt modelId="{7E75120E-2574-B84A-B413-E8FEC41FA4CF}" type="parTrans" cxnId="{53318D24-4D7E-1B42-A25F-8F9C541B6711}">
      <dgm:prSet/>
      <dgm:spPr/>
      <dgm:t>
        <a:bodyPr/>
        <a:lstStyle/>
        <a:p>
          <a:endParaRPr lang="en-US"/>
        </a:p>
      </dgm:t>
    </dgm:pt>
    <dgm:pt modelId="{A2E5E3C8-ED46-8E40-97CF-63604A6DDAA0}" type="sibTrans" cxnId="{53318D24-4D7E-1B42-A25F-8F9C541B6711}">
      <dgm:prSet/>
      <dgm:spPr/>
      <dgm:t>
        <a:bodyPr/>
        <a:lstStyle/>
        <a:p>
          <a:endParaRPr lang="en-US"/>
        </a:p>
      </dgm:t>
    </dgm:pt>
    <dgm:pt modelId="{B560734D-7A5A-5944-A76D-AFFF9866F98D}">
      <dgm:prSet/>
      <dgm:spPr/>
      <dgm:t>
        <a:bodyPr/>
        <a:lstStyle/>
        <a:p>
          <a:r>
            <a:rPr lang="en-US" b="1" dirty="0" err="1"/>
            <a:t>Decomposizione</a:t>
          </a:r>
          <a:r>
            <a:rPr lang="en-US" b="1" dirty="0"/>
            <a:t> </a:t>
          </a:r>
          <a:r>
            <a:rPr lang="en-US" b="1" dirty="0" err="1"/>
            <a:t>della</a:t>
          </a:r>
          <a:r>
            <a:rPr lang="en-US" b="1" dirty="0"/>
            <a:t> </a:t>
          </a:r>
          <a:r>
            <a:rPr lang="en-US" b="1" dirty="0" err="1"/>
            <a:t>serie</a:t>
          </a:r>
          <a:endParaRPr lang="en-US" b="1" dirty="0"/>
        </a:p>
      </dgm:t>
    </dgm:pt>
    <dgm:pt modelId="{1C9ABCF9-51FC-124D-811C-AA65A4AB60C9}" type="parTrans" cxnId="{188F5524-2462-DF4B-8CA9-22FC455CBD64}">
      <dgm:prSet/>
      <dgm:spPr/>
      <dgm:t>
        <a:bodyPr/>
        <a:lstStyle/>
        <a:p>
          <a:endParaRPr lang="en-US"/>
        </a:p>
      </dgm:t>
    </dgm:pt>
    <dgm:pt modelId="{80868BE1-8C8A-4D47-9364-357EC8CE8F3F}" type="sibTrans" cxnId="{188F5524-2462-DF4B-8CA9-22FC455CBD64}">
      <dgm:prSet/>
      <dgm:spPr/>
      <dgm:t>
        <a:bodyPr/>
        <a:lstStyle/>
        <a:p>
          <a:endParaRPr lang="en-US"/>
        </a:p>
      </dgm:t>
    </dgm:pt>
    <dgm:pt modelId="{484231D4-66BF-7943-8B00-3483CE06FA2E}">
      <dgm:prSet/>
      <dgm:spPr/>
      <dgm:t>
        <a:bodyPr/>
        <a:lstStyle/>
        <a:p>
          <a:r>
            <a:rPr lang="en-US" b="1" dirty="0" err="1"/>
            <a:t>Applicazione</a:t>
          </a:r>
          <a:r>
            <a:rPr lang="en-US" b="1" dirty="0"/>
            <a:t> </a:t>
          </a:r>
          <a:r>
            <a:rPr lang="en-US" b="1" dirty="0" err="1"/>
            <a:t>modelli</a:t>
          </a:r>
          <a:r>
            <a:rPr lang="en-US" b="1" dirty="0"/>
            <a:t> di </a:t>
          </a:r>
          <a:r>
            <a:rPr lang="en-US" b="1" dirty="0" err="1"/>
            <a:t>previsione</a:t>
          </a:r>
          <a:endParaRPr lang="en-US" b="1" dirty="0"/>
        </a:p>
      </dgm:t>
    </dgm:pt>
    <dgm:pt modelId="{84371E55-D993-1645-94AA-297E20FE0F51}" type="parTrans" cxnId="{7853B33C-100A-4F4B-B60F-AC2313512168}">
      <dgm:prSet/>
      <dgm:spPr/>
      <dgm:t>
        <a:bodyPr/>
        <a:lstStyle/>
        <a:p>
          <a:endParaRPr lang="en-US"/>
        </a:p>
      </dgm:t>
    </dgm:pt>
    <dgm:pt modelId="{58BA9C22-C8E2-EA41-907E-43C1B32B98C2}" type="sibTrans" cxnId="{7853B33C-100A-4F4B-B60F-AC2313512168}">
      <dgm:prSet/>
      <dgm:spPr/>
      <dgm:t>
        <a:bodyPr/>
        <a:lstStyle/>
        <a:p>
          <a:endParaRPr lang="en-US"/>
        </a:p>
      </dgm:t>
    </dgm:pt>
    <dgm:pt modelId="{3582573C-5A2E-264D-BE37-208EB5A6CD43}">
      <dgm:prSet/>
      <dgm:spPr/>
      <dgm:t>
        <a:bodyPr/>
        <a:lstStyle/>
        <a:p>
          <a:r>
            <a:rPr lang="en-US" b="1" dirty="0" err="1"/>
            <a:t>Scelta</a:t>
          </a:r>
          <a:r>
            <a:rPr lang="en-US" b="1" dirty="0"/>
            <a:t> </a:t>
          </a:r>
          <a:r>
            <a:rPr lang="en-US" b="1" dirty="0" err="1"/>
            <a:t>modello</a:t>
          </a:r>
          <a:r>
            <a:rPr lang="en-US" b="1" dirty="0"/>
            <a:t> </a:t>
          </a:r>
          <a:r>
            <a:rPr lang="en-US" b="1" dirty="0" err="1"/>
            <a:t>migliore</a:t>
          </a:r>
          <a:endParaRPr lang="en-US" b="1" dirty="0"/>
        </a:p>
      </dgm:t>
    </dgm:pt>
    <dgm:pt modelId="{90F555AD-D745-344F-B6EA-F438CC310C4E}" type="parTrans" cxnId="{8893962E-1720-1846-8F1D-A8A4DC081EA8}">
      <dgm:prSet/>
      <dgm:spPr/>
      <dgm:t>
        <a:bodyPr/>
        <a:lstStyle/>
        <a:p>
          <a:endParaRPr lang="en-US"/>
        </a:p>
      </dgm:t>
    </dgm:pt>
    <dgm:pt modelId="{D463E812-3DA0-1441-AE22-5D9785289C57}" type="sibTrans" cxnId="{8893962E-1720-1846-8F1D-A8A4DC081EA8}">
      <dgm:prSet/>
      <dgm:spPr/>
      <dgm:t>
        <a:bodyPr/>
        <a:lstStyle/>
        <a:p>
          <a:endParaRPr lang="en-US"/>
        </a:p>
      </dgm:t>
    </dgm:pt>
    <dgm:pt modelId="{DB1F4A3C-ACFC-8841-BC9D-FF9F8986C4DA}" type="pres">
      <dgm:prSet presAssocID="{A1663ACF-345C-434B-8212-E0E6D71BD4CC}" presName="Name0" presStyleCnt="0">
        <dgm:presLayoutVars>
          <dgm:dir/>
          <dgm:resizeHandles val="exact"/>
        </dgm:presLayoutVars>
      </dgm:prSet>
      <dgm:spPr/>
    </dgm:pt>
    <dgm:pt modelId="{8F4E0F20-9E07-C94E-9B09-DE1BD790D794}" type="pres">
      <dgm:prSet presAssocID="{12526EBF-0F91-DD42-AE3F-2BD95337EFD3}" presName="node" presStyleLbl="node1" presStyleIdx="0" presStyleCnt="4">
        <dgm:presLayoutVars>
          <dgm:bulletEnabled val="1"/>
        </dgm:presLayoutVars>
      </dgm:prSet>
      <dgm:spPr/>
    </dgm:pt>
    <dgm:pt modelId="{406461F9-3F54-4747-B704-546E7120CD7A}" type="pres">
      <dgm:prSet presAssocID="{A2E5E3C8-ED46-8E40-97CF-63604A6DDAA0}" presName="sibTrans" presStyleLbl="sibTrans2D1" presStyleIdx="0" presStyleCnt="3"/>
      <dgm:spPr/>
    </dgm:pt>
    <dgm:pt modelId="{54F34D39-E321-4546-9317-0D07BB0EC25A}" type="pres">
      <dgm:prSet presAssocID="{A2E5E3C8-ED46-8E40-97CF-63604A6DDAA0}" presName="connectorText" presStyleLbl="sibTrans2D1" presStyleIdx="0" presStyleCnt="3"/>
      <dgm:spPr/>
    </dgm:pt>
    <dgm:pt modelId="{7D54F266-42EA-8B48-82EA-8791CB63CF4C}" type="pres">
      <dgm:prSet presAssocID="{B560734D-7A5A-5944-A76D-AFFF9866F98D}" presName="node" presStyleLbl="node1" presStyleIdx="1" presStyleCnt="4">
        <dgm:presLayoutVars>
          <dgm:bulletEnabled val="1"/>
        </dgm:presLayoutVars>
      </dgm:prSet>
      <dgm:spPr/>
    </dgm:pt>
    <dgm:pt modelId="{8BFAAC26-24F8-DC4E-A68D-A58E4EFFF979}" type="pres">
      <dgm:prSet presAssocID="{80868BE1-8C8A-4D47-9364-357EC8CE8F3F}" presName="sibTrans" presStyleLbl="sibTrans2D1" presStyleIdx="1" presStyleCnt="3"/>
      <dgm:spPr/>
    </dgm:pt>
    <dgm:pt modelId="{57FBFDB4-3F9A-094F-B4D4-19E14FC5A5DB}" type="pres">
      <dgm:prSet presAssocID="{80868BE1-8C8A-4D47-9364-357EC8CE8F3F}" presName="connectorText" presStyleLbl="sibTrans2D1" presStyleIdx="1" presStyleCnt="3"/>
      <dgm:spPr/>
    </dgm:pt>
    <dgm:pt modelId="{5D772BC4-3B2E-1242-88DE-222BFF66C997}" type="pres">
      <dgm:prSet presAssocID="{484231D4-66BF-7943-8B00-3483CE06FA2E}" presName="node" presStyleLbl="node1" presStyleIdx="2" presStyleCnt="4">
        <dgm:presLayoutVars>
          <dgm:bulletEnabled val="1"/>
        </dgm:presLayoutVars>
      </dgm:prSet>
      <dgm:spPr/>
    </dgm:pt>
    <dgm:pt modelId="{1286629B-93AE-2149-9B33-CA1EF161125B}" type="pres">
      <dgm:prSet presAssocID="{58BA9C22-C8E2-EA41-907E-43C1B32B98C2}" presName="sibTrans" presStyleLbl="sibTrans2D1" presStyleIdx="2" presStyleCnt="3"/>
      <dgm:spPr/>
    </dgm:pt>
    <dgm:pt modelId="{2164696C-0A7C-9944-A08B-7D453342EAF7}" type="pres">
      <dgm:prSet presAssocID="{58BA9C22-C8E2-EA41-907E-43C1B32B98C2}" presName="connectorText" presStyleLbl="sibTrans2D1" presStyleIdx="2" presStyleCnt="3"/>
      <dgm:spPr/>
    </dgm:pt>
    <dgm:pt modelId="{A0D271FD-DE71-2841-9211-9211BD08C32F}" type="pres">
      <dgm:prSet presAssocID="{3582573C-5A2E-264D-BE37-208EB5A6CD43}" presName="node" presStyleLbl="node1" presStyleIdx="3" presStyleCnt="4">
        <dgm:presLayoutVars>
          <dgm:bulletEnabled val="1"/>
        </dgm:presLayoutVars>
      </dgm:prSet>
      <dgm:spPr/>
    </dgm:pt>
  </dgm:ptLst>
  <dgm:cxnLst>
    <dgm:cxn modelId="{C606C81F-BA75-4B4F-90B3-A3E07D7C3AF7}" type="presOf" srcId="{12526EBF-0F91-DD42-AE3F-2BD95337EFD3}" destId="{8F4E0F20-9E07-C94E-9B09-DE1BD790D794}" srcOrd="0" destOrd="0" presId="urn:microsoft.com/office/officeart/2005/8/layout/process1"/>
    <dgm:cxn modelId="{188F5524-2462-DF4B-8CA9-22FC455CBD64}" srcId="{A1663ACF-345C-434B-8212-E0E6D71BD4CC}" destId="{B560734D-7A5A-5944-A76D-AFFF9866F98D}" srcOrd="1" destOrd="0" parTransId="{1C9ABCF9-51FC-124D-811C-AA65A4AB60C9}" sibTransId="{80868BE1-8C8A-4D47-9364-357EC8CE8F3F}"/>
    <dgm:cxn modelId="{53318D24-4D7E-1B42-A25F-8F9C541B6711}" srcId="{A1663ACF-345C-434B-8212-E0E6D71BD4CC}" destId="{12526EBF-0F91-DD42-AE3F-2BD95337EFD3}" srcOrd="0" destOrd="0" parTransId="{7E75120E-2574-B84A-B413-E8FEC41FA4CF}" sibTransId="{A2E5E3C8-ED46-8E40-97CF-63604A6DDAA0}"/>
    <dgm:cxn modelId="{8893962E-1720-1846-8F1D-A8A4DC081EA8}" srcId="{A1663ACF-345C-434B-8212-E0E6D71BD4CC}" destId="{3582573C-5A2E-264D-BE37-208EB5A6CD43}" srcOrd="3" destOrd="0" parTransId="{90F555AD-D745-344F-B6EA-F438CC310C4E}" sibTransId="{D463E812-3DA0-1441-AE22-5D9785289C57}"/>
    <dgm:cxn modelId="{2CF67A30-B5AD-184E-A8C5-99167CB15353}" type="presOf" srcId="{80868BE1-8C8A-4D47-9364-357EC8CE8F3F}" destId="{57FBFDB4-3F9A-094F-B4D4-19E14FC5A5DB}" srcOrd="1" destOrd="0" presId="urn:microsoft.com/office/officeart/2005/8/layout/process1"/>
    <dgm:cxn modelId="{7853B33C-100A-4F4B-B60F-AC2313512168}" srcId="{A1663ACF-345C-434B-8212-E0E6D71BD4CC}" destId="{484231D4-66BF-7943-8B00-3483CE06FA2E}" srcOrd="2" destOrd="0" parTransId="{84371E55-D993-1645-94AA-297E20FE0F51}" sibTransId="{58BA9C22-C8E2-EA41-907E-43C1B32B98C2}"/>
    <dgm:cxn modelId="{651D854E-EECC-BF4D-99ED-0598A54C8565}" type="presOf" srcId="{A2E5E3C8-ED46-8E40-97CF-63604A6DDAA0}" destId="{406461F9-3F54-4747-B704-546E7120CD7A}" srcOrd="0" destOrd="0" presId="urn:microsoft.com/office/officeart/2005/8/layout/process1"/>
    <dgm:cxn modelId="{12405864-93F0-BA42-8E1C-91D616FFE6BC}" type="presOf" srcId="{80868BE1-8C8A-4D47-9364-357EC8CE8F3F}" destId="{8BFAAC26-24F8-DC4E-A68D-A58E4EFFF979}" srcOrd="0" destOrd="0" presId="urn:microsoft.com/office/officeart/2005/8/layout/process1"/>
    <dgm:cxn modelId="{8267B072-EA15-BC48-AB8E-D95F01926155}" type="presOf" srcId="{3582573C-5A2E-264D-BE37-208EB5A6CD43}" destId="{A0D271FD-DE71-2841-9211-9211BD08C32F}" srcOrd="0" destOrd="0" presId="urn:microsoft.com/office/officeart/2005/8/layout/process1"/>
    <dgm:cxn modelId="{9635AA9D-9495-B840-B107-3DAC9A8ED444}" type="presOf" srcId="{58BA9C22-C8E2-EA41-907E-43C1B32B98C2}" destId="{1286629B-93AE-2149-9B33-CA1EF161125B}" srcOrd="0" destOrd="0" presId="urn:microsoft.com/office/officeart/2005/8/layout/process1"/>
    <dgm:cxn modelId="{04E14EA3-AEC7-4B47-B4E0-D833B71C5C08}" type="presOf" srcId="{A2E5E3C8-ED46-8E40-97CF-63604A6DDAA0}" destId="{54F34D39-E321-4546-9317-0D07BB0EC25A}" srcOrd="1" destOrd="0" presId="urn:microsoft.com/office/officeart/2005/8/layout/process1"/>
    <dgm:cxn modelId="{BA1D47BA-C0C8-C647-85D4-F0A6C70EE4E5}" type="presOf" srcId="{B560734D-7A5A-5944-A76D-AFFF9866F98D}" destId="{7D54F266-42EA-8B48-82EA-8791CB63CF4C}" srcOrd="0" destOrd="0" presId="urn:microsoft.com/office/officeart/2005/8/layout/process1"/>
    <dgm:cxn modelId="{793B84BD-53A0-E048-80A2-63D7D15578D9}" type="presOf" srcId="{58BA9C22-C8E2-EA41-907E-43C1B32B98C2}" destId="{2164696C-0A7C-9944-A08B-7D453342EAF7}" srcOrd="1" destOrd="0" presId="urn:microsoft.com/office/officeart/2005/8/layout/process1"/>
    <dgm:cxn modelId="{00B709D0-8914-A949-8D74-43A640955D9D}" type="presOf" srcId="{A1663ACF-345C-434B-8212-E0E6D71BD4CC}" destId="{DB1F4A3C-ACFC-8841-BC9D-FF9F8986C4DA}" srcOrd="0" destOrd="0" presId="urn:microsoft.com/office/officeart/2005/8/layout/process1"/>
    <dgm:cxn modelId="{04C058E7-ECA0-7F4A-A594-E006A05907A9}" type="presOf" srcId="{484231D4-66BF-7943-8B00-3483CE06FA2E}" destId="{5D772BC4-3B2E-1242-88DE-222BFF66C997}" srcOrd="0" destOrd="0" presId="urn:microsoft.com/office/officeart/2005/8/layout/process1"/>
    <dgm:cxn modelId="{144EA967-8AB0-FA49-9243-24DD1223688D}" type="presParOf" srcId="{DB1F4A3C-ACFC-8841-BC9D-FF9F8986C4DA}" destId="{8F4E0F20-9E07-C94E-9B09-DE1BD790D794}" srcOrd="0" destOrd="0" presId="urn:microsoft.com/office/officeart/2005/8/layout/process1"/>
    <dgm:cxn modelId="{7CDA2D82-C8C8-8940-AD68-9EC0B45573EB}" type="presParOf" srcId="{DB1F4A3C-ACFC-8841-BC9D-FF9F8986C4DA}" destId="{406461F9-3F54-4747-B704-546E7120CD7A}" srcOrd="1" destOrd="0" presId="urn:microsoft.com/office/officeart/2005/8/layout/process1"/>
    <dgm:cxn modelId="{B00D62D0-EBAF-AD4E-ABF9-86648167A8FB}" type="presParOf" srcId="{406461F9-3F54-4747-B704-546E7120CD7A}" destId="{54F34D39-E321-4546-9317-0D07BB0EC25A}" srcOrd="0" destOrd="0" presId="urn:microsoft.com/office/officeart/2005/8/layout/process1"/>
    <dgm:cxn modelId="{6F00F4D9-CC9A-DE46-8E07-B25EB7336775}" type="presParOf" srcId="{DB1F4A3C-ACFC-8841-BC9D-FF9F8986C4DA}" destId="{7D54F266-42EA-8B48-82EA-8791CB63CF4C}" srcOrd="2" destOrd="0" presId="urn:microsoft.com/office/officeart/2005/8/layout/process1"/>
    <dgm:cxn modelId="{23613B77-8498-CA4A-BC37-A707852EB81F}" type="presParOf" srcId="{DB1F4A3C-ACFC-8841-BC9D-FF9F8986C4DA}" destId="{8BFAAC26-24F8-DC4E-A68D-A58E4EFFF979}" srcOrd="3" destOrd="0" presId="urn:microsoft.com/office/officeart/2005/8/layout/process1"/>
    <dgm:cxn modelId="{983302D5-476D-464E-93A4-6BB30388554E}" type="presParOf" srcId="{8BFAAC26-24F8-DC4E-A68D-A58E4EFFF979}" destId="{57FBFDB4-3F9A-094F-B4D4-19E14FC5A5DB}" srcOrd="0" destOrd="0" presId="urn:microsoft.com/office/officeart/2005/8/layout/process1"/>
    <dgm:cxn modelId="{20D9AED9-8343-0446-B8A2-CCB183306D5D}" type="presParOf" srcId="{DB1F4A3C-ACFC-8841-BC9D-FF9F8986C4DA}" destId="{5D772BC4-3B2E-1242-88DE-222BFF66C997}" srcOrd="4" destOrd="0" presId="urn:microsoft.com/office/officeart/2005/8/layout/process1"/>
    <dgm:cxn modelId="{F06548F1-9956-9247-80DC-78450B8BDB5B}" type="presParOf" srcId="{DB1F4A3C-ACFC-8841-BC9D-FF9F8986C4DA}" destId="{1286629B-93AE-2149-9B33-CA1EF161125B}" srcOrd="5" destOrd="0" presId="urn:microsoft.com/office/officeart/2005/8/layout/process1"/>
    <dgm:cxn modelId="{D9BB94B1-7B3F-7045-A50C-9A8D873F77D1}" type="presParOf" srcId="{1286629B-93AE-2149-9B33-CA1EF161125B}" destId="{2164696C-0A7C-9944-A08B-7D453342EAF7}" srcOrd="0" destOrd="0" presId="urn:microsoft.com/office/officeart/2005/8/layout/process1"/>
    <dgm:cxn modelId="{DD0F80D8-0DD4-4645-BA49-AD566EEA726E}" type="presParOf" srcId="{DB1F4A3C-ACFC-8841-BC9D-FF9F8986C4DA}" destId="{A0D271FD-DE71-2841-9211-9211BD08C32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4E0F20-9E07-C94E-9B09-DE1BD790D794}">
      <dsp:nvSpPr>
        <dsp:cNvPr id="0" name=""/>
        <dsp:cNvSpPr/>
      </dsp:nvSpPr>
      <dsp:spPr>
        <a:xfrm>
          <a:off x="3831" y="1163302"/>
          <a:ext cx="1675234" cy="100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i="0" kern="1200" dirty="0"/>
            <a:t>Visualizzazione della serie</a:t>
          </a:r>
          <a:endParaRPr lang="it-IT" sz="1400" b="1" kern="1200" dirty="0"/>
        </a:p>
      </dsp:txBody>
      <dsp:txXfrm>
        <a:off x="33271" y="1192742"/>
        <a:ext cx="1616354" cy="946260"/>
      </dsp:txXfrm>
    </dsp:sp>
    <dsp:sp modelId="{406461F9-3F54-4747-B704-546E7120CD7A}">
      <dsp:nvSpPr>
        <dsp:cNvPr id="0" name=""/>
        <dsp:cNvSpPr/>
      </dsp:nvSpPr>
      <dsp:spPr>
        <a:xfrm>
          <a:off x="1846589" y="1458143"/>
          <a:ext cx="355149" cy="4154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46589" y="1541235"/>
        <a:ext cx="248604" cy="249274"/>
      </dsp:txXfrm>
    </dsp:sp>
    <dsp:sp modelId="{7D54F266-42EA-8B48-82EA-8791CB63CF4C}">
      <dsp:nvSpPr>
        <dsp:cNvPr id="0" name=""/>
        <dsp:cNvSpPr/>
      </dsp:nvSpPr>
      <dsp:spPr>
        <a:xfrm>
          <a:off x="2349160" y="1163302"/>
          <a:ext cx="1675234" cy="100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/>
            <a:t>Decomposizione</a:t>
          </a:r>
          <a:r>
            <a:rPr lang="en-US" sz="1400" b="1" kern="1200" dirty="0"/>
            <a:t> </a:t>
          </a:r>
          <a:r>
            <a:rPr lang="en-US" sz="1400" b="1" kern="1200" dirty="0" err="1"/>
            <a:t>della</a:t>
          </a:r>
          <a:r>
            <a:rPr lang="en-US" sz="1400" b="1" kern="1200" dirty="0"/>
            <a:t> </a:t>
          </a:r>
          <a:r>
            <a:rPr lang="en-US" sz="1400" b="1" kern="1200" dirty="0" err="1"/>
            <a:t>serie</a:t>
          </a:r>
          <a:endParaRPr lang="en-US" sz="1400" b="1" kern="1200" dirty="0"/>
        </a:p>
      </dsp:txBody>
      <dsp:txXfrm>
        <a:off x="2378600" y="1192742"/>
        <a:ext cx="1616354" cy="946260"/>
      </dsp:txXfrm>
    </dsp:sp>
    <dsp:sp modelId="{8BFAAC26-24F8-DC4E-A68D-A58E4EFFF979}">
      <dsp:nvSpPr>
        <dsp:cNvPr id="0" name=""/>
        <dsp:cNvSpPr/>
      </dsp:nvSpPr>
      <dsp:spPr>
        <a:xfrm>
          <a:off x="4191918" y="1458143"/>
          <a:ext cx="355149" cy="4154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191918" y="1541235"/>
        <a:ext cx="248604" cy="249274"/>
      </dsp:txXfrm>
    </dsp:sp>
    <dsp:sp modelId="{5D772BC4-3B2E-1242-88DE-222BFF66C997}">
      <dsp:nvSpPr>
        <dsp:cNvPr id="0" name=""/>
        <dsp:cNvSpPr/>
      </dsp:nvSpPr>
      <dsp:spPr>
        <a:xfrm>
          <a:off x="4694488" y="1163302"/>
          <a:ext cx="1675234" cy="100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/>
            <a:t>Applicazione</a:t>
          </a:r>
          <a:r>
            <a:rPr lang="en-US" sz="1400" b="1" kern="1200" dirty="0"/>
            <a:t> </a:t>
          </a:r>
          <a:r>
            <a:rPr lang="en-US" sz="1400" b="1" kern="1200" dirty="0" err="1"/>
            <a:t>modelli</a:t>
          </a:r>
          <a:r>
            <a:rPr lang="en-US" sz="1400" b="1" kern="1200" dirty="0"/>
            <a:t> di </a:t>
          </a:r>
          <a:r>
            <a:rPr lang="en-US" sz="1400" b="1" kern="1200" dirty="0" err="1"/>
            <a:t>previsione</a:t>
          </a:r>
          <a:endParaRPr lang="en-US" sz="1400" b="1" kern="1200" dirty="0"/>
        </a:p>
      </dsp:txBody>
      <dsp:txXfrm>
        <a:off x="4723928" y="1192742"/>
        <a:ext cx="1616354" cy="946260"/>
      </dsp:txXfrm>
    </dsp:sp>
    <dsp:sp modelId="{1286629B-93AE-2149-9B33-CA1EF161125B}">
      <dsp:nvSpPr>
        <dsp:cNvPr id="0" name=""/>
        <dsp:cNvSpPr/>
      </dsp:nvSpPr>
      <dsp:spPr>
        <a:xfrm>
          <a:off x="6537247" y="1458143"/>
          <a:ext cx="355149" cy="4154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6537247" y="1541235"/>
        <a:ext cx="248604" cy="249274"/>
      </dsp:txXfrm>
    </dsp:sp>
    <dsp:sp modelId="{A0D271FD-DE71-2841-9211-9211BD08C32F}">
      <dsp:nvSpPr>
        <dsp:cNvPr id="0" name=""/>
        <dsp:cNvSpPr/>
      </dsp:nvSpPr>
      <dsp:spPr>
        <a:xfrm>
          <a:off x="7039817" y="1163302"/>
          <a:ext cx="1675234" cy="100514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/>
            <a:t>Scelta</a:t>
          </a:r>
          <a:r>
            <a:rPr lang="en-US" sz="1400" b="1" kern="1200" dirty="0"/>
            <a:t> </a:t>
          </a:r>
          <a:r>
            <a:rPr lang="en-US" sz="1400" b="1" kern="1200" dirty="0" err="1"/>
            <a:t>modello</a:t>
          </a:r>
          <a:r>
            <a:rPr lang="en-US" sz="1400" b="1" kern="1200" dirty="0"/>
            <a:t> </a:t>
          </a:r>
          <a:r>
            <a:rPr lang="en-US" sz="1400" b="1" kern="1200" dirty="0" err="1"/>
            <a:t>migliore</a:t>
          </a:r>
          <a:endParaRPr lang="en-US" sz="1400" b="1" kern="1200" dirty="0"/>
        </a:p>
      </dsp:txBody>
      <dsp:txXfrm>
        <a:off x="7069257" y="1192742"/>
        <a:ext cx="1616354" cy="9462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F1A745-5494-F541-B948-E54E91504907}">
      <dsp:nvSpPr>
        <dsp:cNvPr id="0" name=""/>
        <dsp:cNvSpPr/>
      </dsp:nvSpPr>
      <dsp:spPr>
        <a:xfrm>
          <a:off x="0" y="9624"/>
          <a:ext cx="6246554" cy="103383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Scelta</a:t>
          </a:r>
          <a:r>
            <a:rPr lang="en-US" sz="2800" kern="1200" dirty="0"/>
            <a:t> </a:t>
          </a:r>
          <a:r>
            <a:rPr lang="en-US" sz="2800" kern="1200" dirty="0" err="1"/>
            <a:t>Numero</a:t>
          </a:r>
          <a:r>
            <a:rPr lang="en-US" sz="2800" kern="1200" dirty="0"/>
            <a:t> di Cluster</a:t>
          </a:r>
        </a:p>
      </dsp:txBody>
      <dsp:txXfrm>
        <a:off x="30280" y="39904"/>
        <a:ext cx="5130970" cy="973271"/>
      </dsp:txXfrm>
    </dsp:sp>
    <dsp:sp modelId="{7A665937-7C95-2842-B044-A131294EC4B2}">
      <dsp:nvSpPr>
        <dsp:cNvPr id="0" name=""/>
        <dsp:cNvSpPr/>
      </dsp:nvSpPr>
      <dsp:spPr>
        <a:xfrm>
          <a:off x="551166" y="1206136"/>
          <a:ext cx="6246554" cy="1033831"/>
        </a:xfrm>
        <a:prstGeom prst="roundRect">
          <a:avLst>
            <a:gd name="adj" fmla="val 10000"/>
          </a:avLst>
        </a:prstGeom>
        <a:solidFill>
          <a:schemeClr val="accent5">
            <a:hueOff val="3359558"/>
            <a:satOff val="945"/>
            <a:lumOff val="-135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Esecuzione</a:t>
          </a:r>
          <a:r>
            <a:rPr lang="en-US" sz="2800" kern="1200" dirty="0"/>
            <a:t> Clustering</a:t>
          </a:r>
        </a:p>
      </dsp:txBody>
      <dsp:txXfrm>
        <a:off x="581446" y="1236416"/>
        <a:ext cx="4962837" cy="973271"/>
      </dsp:txXfrm>
    </dsp:sp>
    <dsp:sp modelId="{FD0BC8C4-6C4A-E040-A5CC-EAAA71841132}">
      <dsp:nvSpPr>
        <dsp:cNvPr id="0" name=""/>
        <dsp:cNvSpPr/>
      </dsp:nvSpPr>
      <dsp:spPr>
        <a:xfrm>
          <a:off x="1102333" y="2412272"/>
          <a:ext cx="6246554" cy="1033831"/>
        </a:xfrm>
        <a:prstGeom prst="roundRect">
          <a:avLst>
            <a:gd name="adj" fmla="val 10000"/>
          </a:avLst>
        </a:prstGeom>
        <a:solidFill>
          <a:schemeClr val="accent5">
            <a:hueOff val="6719117"/>
            <a:satOff val="1889"/>
            <a:lumOff val="-2706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Creazione</a:t>
          </a:r>
          <a:r>
            <a:rPr lang="en-US" sz="2800" kern="1200" dirty="0"/>
            <a:t> </a:t>
          </a:r>
          <a:r>
            <a:rPr lang="en-US" sz="2800" kern="1200" dirty="0" err="1"/>
            <a:t>nuove</a:t>
          </a:r>
          <a:r>
            <a:rPr lang="en-US" sz="2800" kern="1200" dirty="0"/>
            <a:t> </a:t>
          </a:r>
          <a:r>
            <a:rPr lang="en-US" sz="2800" kern="1200" dirty="0" err="1"/>
            <a:t>serie</a:t>
          </a:r>
          <a:r>
            <a:rPr lang="en-US" sz="2800" kern="1200" dirty="0"/>
            <a:t> </a:t>
          </a:r>
          <a:r>
            <a:rPr lang="en-US" sz="2800" kern="1200" dirty="0" err="1"/>
            <a:t>storiche</a:t>
          </a:r>
          <a:endParaRPr lang="en-US" sz="2800" kern="1200" dirty="0"/>
        </a:p>
      </dsp:txBody>
      <dsp:txXfrm>
        <a:off x="1132613" y="2442552"/>
        <a:ext cx="4962837" cy="973271"/>
      </dsp:txXfrm>
    </dsp:sp>
    <dsp:sp modelId="{0B97DD19-CB2B-8B44-8A8C-183293405F2D}">
      <dsp:nvSpPr>
        <dsp:cNvPr id="0" name=""/>
        <dsp:cNvSpPr/>
      </dsp:nvSpPr>
      <dsp:spPr>
        <a:xfrm>
          <a:off x="5574564" y="783988"/>
          <a:ext cx="671990" cy="67199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5725762" y="783988"/>
        <a:ext cx="369594" cy="505672"/>
      </dsp:txXfrm>
    </dsp:sp>
    <dsp:sp modelId="{58765C28-8E42-E846-9972-671C768F9EE0}">
      <dsp:nvSpPr>
        <dsp:cNvPr id="0" name=""/>
        <dsp:cNvSpPr/>
      </dsp:nvSpPr>
      <dsp:spPr>
        <a:xfrm>
          <a:off x="6125731" y="1983232"/>
          <a:ext cx="671990" cy="671990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6835093"/>
            <a:satOff val="-21527"/>
            <a:lumOff val="-5536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6276929" y="1983232"/>
        <a:ext cx="369594" cy="505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4E0F20-9E07-C94E-9B09-DE1BD790D794}">
      <dsp:nvSpPr>
        <dsp:cNvPr id="0" name=""/>
        <dsp:cNvSpPr/>
      </dsp:nvSpPr>
      <dsp:spPr>
        <a:xfrm>
          <a:off x="3831" y="1163302"/>
          <a:ext cx="1675234" cy="100514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b="1" i="0" kern="1200" dirty="0"/>
            <a:t>Visualizzazione della serie</a:t>
          </a:r>
          <a:endParaRPr lang="it-IT" sz="1400" b="1" kern="1200" dirty="0"/>
        </a:p>
      </dsp:txBody>
      <dsp:txXfrm>
        <a:off x="33271" y="1192742"/>
        <a:ext cx="1616354" cy="946260"/>
      </dsp:txXfrm>
    </dsp:sp>
    <dsp:sp modelId="{406461F9-3F54-4747-B704-546E7120CD7A}">
      <dsp:nvSpPr>
        <dsp:cNvPr id="0" name=""/>
        <dsp:cNvSpPr/>
      </dsp:nvSpPr>
      <dsp:spPr>
        <a:xfrm>
          <a:off x="1846589" y="1458143"/>
          <a:ext cx="355149" cy="4154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846589" y="1541235"/>
        <a:ext cx="248604" cy="249274"/>
      </dsp:txXfrm>
    </dsp:sp>
    <dsp:sp modelId="{7D54F266-42EA-8B48-82EA-8791CB63CF4C}">
      <dsp:nvSpPr>
        <dsp:cNvPr id="0" name=""/>
        <dsp:cNvSpPr/>
      </dsp:nvSpPr>
      <dsp:spPr>
        <a:xfrm>
          <a:off x="2349160" y="1163302"/>
          <a:ext cx="1675234" cy="10051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/>
            <a:t>Decomposizione</a:t>
          </a:r>
          <a:r>
            <a:rPr lang="en-US" sz="1400" b="1" kern="1200" dirty="0"/>
            <a:t> </a:t>
          </a:r>
          <a:r>
            <a:rPr lang="en-US" sz="1400" b="1" kern="1200" dirty="0" err="1"/>
            <a:t>della</a:t>
          </a:r>
          <a:r>
            <a:rPr lang="en-US" sz="1400" b="1" kern="1200" dirty="0"/>
            <a:t> </a:t>
          </a:r>
          <a:r>
            <a:rPr lang="en-US" sz="1400" b="1" kern="1200" dirty="0" err="1"/>
            <a:t>serie</a:t>
          </a:r>
          <a:endParaRPr lang="en-US" sz="1400" b="1" kern="1200" dirty="0"/>
        </a:p>
      </dsp:txBody>
      <dsp:txXfrm>
        <a:off x="2378600" y="1192742"/>
        <a:ext cx="1616354" cy="946260"/>
      </dsp:txXfrm>
    </dsp:sp>
    <dsp:sp modelId="{8BFAAC26-24F8-DC4E-A68D-A58E4EFFF979}">
      <dsp:nvSpPr>
        <dsp:cNvPr id="0" name=""/>
        <dsp:cNvSpPr/>
      </dsp:nvSpPr>
      <dsp:spPr>
        <a:xfrm>
          <a:off x="4191918" y="1458143"/>
          <a:ext cx="355149" cy="4154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191918" y="1541235"/>
        <a:ext cx="248604" cy="249274"/>
      </dsp:txXfrm>
    </dsp:sp>
    <dsp:sp modelId="{5D772BC4-3B2E-1242-88DE-222BFF66C997}">
      <dsp:nvSpPr>
        <dsp:cNvPr id="0" name=""/>
        <dsp:cNvSpPr/>
      </dsp:nvSpPr>
      <dsp:spPr>
        <a:xfrm>
          <a:off x="4694488" y="1163302"/>
          <a:ext cx="1675234" cy="10051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/>
            <a:t>Applicazione</a:t>
          </a:r>
          <a:r>
            <a:rPr lang="en-US" sz="1400" b="1" kern="1200" dirty="0"/>
            <a:t> </a:t>
          </a:r>
          <a:r>
            <a:rPr lang="en-US" sz="1400" b="1" kern="1200" dirty="0" err="1"/>
            <a:t>modelli</a:t>
          </a:r>
          <a:r>
            <a:rPr lang="en-US" sz="1400" b="1" kern="1200" dirty="0"/>
            <a:t> di </a:t>
          </a:r>
          <a:r>
            <a:rPr lang="en-US" sz="1400" b="1" kern="1200" dirty="0" err="1"/>
            <a:t>previsione</a:t>
          </a:r>
          <a:endParaRPr lang="en-US" sz="1400" b="1" kern="1200" dirty="0"/>
        </a:p>
      </dsp:txBody>
      <dsp:txXfrm>
        <a:off x="4723928" y="1192742"/>
        <a:ext cx="1616354" cy="946260"/>
      </dsp:txXfrm>
    </dsp:sp>
    <dsp:sp modelId="{1286629B-93AE-2149-9B33-CA1EF161125B}">
      <dsp:nvSpPr>
        <dsp:cNvPr id="0" name=""/>
        <dsp:cNvSpPr/>
      </dsp:nvSpPr>
      <dsp:spPr>
        <a:xfrm>
          <a:off x="6537247" y="1458143"/>
          <a:ext cx="355149" cy="4154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6537247" y="1541235"/>
        <a:ext cx="248604" cy="249274"/>
      </dsp:txXfrm>
    </dsp:sp>
    <dsp:sp modelId="{A0D271FD-DE71-2841-9211-9211BD08C32F}">
      <dsp:nvSpPr>
        <dsp:cNvPr id="0" name=""/>
        <dsp:cNvSpPr/>
      </dsp:nvSpPr>
      <dsp:spPr>
        <a:xfrm>
          <a:off x="7039817" y="1163302"/>
          <a:ext cx="1675234" cy="100514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 err="1"/>
            <a:t>Scelta</a:t>
          </a:r>
          <a:r>
            <a:rPr lang="en-US" sz="1400" b="1" kern="1200" dirty="0"/>
            <a:t> </a:t>
          </a:r>
          <a:r>
            <a:rPr lang="en-US" sz="1400" b="1" kern="1200" dirty="0" err="1"/>
            <a:t>modello</a:t>
          </a:r>
          <a:r>
            <a:rPr lang="en-US" sz="1400" b="1" kern="1200" dirty="0"/>
            <a:t> </a:t>
          </a:r>
          <a:r>
            <a:rPr lang="en-US" sz="1400" b="1" kern="1200" dirty="0" err="1"/>
            <a:t>migliore</a:t>
          </a:r>
          <a:endParaRPr lang="en-US" sz="1400" b="1" kern="1200" dirty="0"/>
        </a:p>
      </dsp:txBody>
      <dsp:txXfrm>
        <a:off x="7069257" y="1192742"/>
        <a:ext cx="1616354" cy="9462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3.jpe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E2D5F82B-C4EB-1744-BF64-A1793B406E0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9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8E98425-77EB-AB41-A7B1-7B8FAB90EA60}" type="slidenum">
              <a:rPr lang="it-IT" altLang="it-IT" sz="1200">
                <a:solidFill>
                  <a:schemeClr val="tx1"/>
                </a:solidFill>
              </a:rPr>
              <a:pPr/>
              <a:t>1</a:t>
            </a:fld>
            <a:endParaRPr lang="it-IT" altLang="it-IT" sz="1200">
              <a:solidFill>
                <a:schemeClr val="tx1"/>
              </a:solidFill>
            </a:endParaRPr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770F763D-901E-5D44-B018-F7B3AD26FD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C7A1071E-63AC-1247-99D2-34C2A9EE7E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it-IT" altLang="it-IT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459267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9897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2515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9113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256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27361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32446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4549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6614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07616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5475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3574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99301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2250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484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13162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13760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5295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89151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8076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019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93761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6062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82712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69880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268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3487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107662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53264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64590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70500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9330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883699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76544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569312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98422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22539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141955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956132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034365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041530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78384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920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082581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93268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51943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75779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2484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95351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5686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9794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0" y="0"/>
            <a:ext cx="9144000" cy="37458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579000" y="1722000"/>
            <a:ext cx="54300" cy="136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826350" y="1519225"/>
            <a:ext cx="46383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826350" y="2763850"/>
            <a:ext cx="763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0" y="0"/>
            <a:ext cx="9144000" cy="25935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3EBA27E-F437-3740-99C6-F9DEF94DC71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72BCB4-D7CF-6741-BF8C-AA6F62B776D9}" type="datetime1">
              <a:rPr lang="it-IT" altLang="it-IT"/>
              <a:pPr>
                <a:defRPr/>
              </a:pPr>
              <a:t>29/03/18</a:t>
            </a:fld>
            <a:endParaRPr lang="it-IT" altLang="it-IT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BF21F9C-D9EF-F640-A399-A5E370BD67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Titolo Presentazione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F852AC6-51D8-9742-B306-F4B482CF81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it-IT"/>
              <a:t>Pagina </a:t>
            </a:r>
            <a:fld id="{3C4D0E81-C743-F541-9CBB-E45F376EF31B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6700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5971500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832231"/>
              </a:buClr>
              <a:buSzPts val="1800"/>
              <a:buChar char="▪"/>
              <a:defRPr>
                <a:solidFill>
                  <a:schemeClr val="dk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▸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>
            <a:endParaRPr dirty="0"/>
          </a:p>
        </p:txBody>
      </p:sp>
      <p:sp>
        <p:nvSpPr>
          <p:cNvPr id="24" name="Shape 24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1" name="Shape 41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color">
  <p:cSld name="TITLE_ONLY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0" y="0"/>
            <a:ext cx="9144000" cy="37458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half">
  <p:cSld name="TITLE_ONLY_1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4578000" cy="51435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Shape 50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1" name="Shape 51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TITLE_ONLY_1_1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0" y="0"/>
            <a:ext cx="2292000" cy="51435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 preserve="1">
  <p:cSld name="1_Image background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0" y="0"/>
            <a:ext cx="1191718" cy="51435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463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56" name="Shape 56"/>
          <p:cNvSpPr/>
          <p:nvPr/>
        </p:nvSpPr>
        <p:spPr>
          <a:xfrm>
            <a:off x="579000" y="4467900"/>
            <a:ext cx="54300" cy="6756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rgbClr val="8322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100" cy="31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▪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▫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▸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5" r:id="rId4"/>
    <p:sldLayoutId id="2147483656" r:id="rId5"/>
    <p:sldLayoutId id="2147483657" r:id="rId6"/>
    <p:sldLayoutId id="2147483663" r:id="rId7"/>
    <p:sldLayoutId id="2147483658" r:id="rId8"/>
    <p:sldLayoutId id="2147483659" r:id="rId9"/>
    <p:sldLayoutId id="2147483660" r:id="rId10"/>
    <p:sldLayoutId id="2147483662" r:id="rId11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1">
            <a:extLst>
              <a:ext uri="{FF2B5EF4-FFF2-40B4-BE49-F238E27FC236}">
                <a16:creationId xmlns:a16="http://schemas.microsoft.com/office/drawing/2014/main" id="{BFC083A8-39E0-B745-A94D-142B7CA85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2571750"/>
          </a:xfrm>
          <a:prstGeom prst="rect">
            <a:avLst/>
          </a:prstGeom>
          <a:solidFill>
            <a:srgbClr val="00677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822433"/>
              </a:buClr>
              <a:buChar char="•"/>
              <a:defRPr sz="2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rgbClr val="00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endParaRPr lang="it-IT" altLang="it-IT" sz="675" dirty="0">
              <a:solidFill>
                <a:schemeClr val="bg1"/>
              </a:solidFill>
            </a:endParaRPr>
          </a:p>
        </p:txBody>
      </p:sp>
      <p:grpSp>
        <p:nvGrpSpPr>
          <p:cNvPr id="4101" name="Group 17">
            <a:extLst>
              <a:ext uri="{FF2B5EF4-FFF2-40B4-BE49-F238E27FC236}">
                <a16:creationId xmlns:a16="http://schemas.microsoft.com/office/drawing/2014/main" id="{C958402A-34A1-DA47-93AE-7C4F8447007A}"/>
              </a:ext>
            </a:extLst>
          </p:cNvPr>
          <p:cNvGrpSpPr>
            <a:grpSpLocks/>
          </p:cNvGrpSpPr>
          <p:nvPr/>
        </p:nvGrpSpPr>
        <p:grpSpPr bwMode="auto">
          <a:xfrm>
            <a:off x="0" y="2069307"/>
            <a:ext cx="9142413" cy="3074194"/>
            <a:chOff x="0" y="1738"/>
            <a:chExt cx="5760" cy="2582"/>
          </a:xfrm>
        </p:grpSpPr>
        <p:pic>
          <p:nvPicPr>
            <p:cNvPr id="4104" name="Picture 15" descr="Fondino">
              <a:extLst>
                <a:ext uri="{FF2B5EF4-FFF2-40B4-BE49-F238E27FC236}">
                  <a16:creationId xmlns:a16="http://schemas.microsoft.com/office/drawing/2014/main" id="{F8A08866-754B-4F4B-A352-E2F72E7779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158"/>
              <a:ext cx="5760" cy="21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5" name="Picture 13" descr="logo +marchio">
              <a:extLst>
                <a:ext uri="{FF2B5EF4-FFF2-40B4-BE49-F238E27FC236}">
                  <a16:creationId xmlns:a16="http://schemas.microsoft.com/office/drawing/2014/main" id="{AEEAAA76-A386-754A-9F9E-62DA333300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4" y="2160"/>
              <a:ext cx="4230" cy="7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06" name="Picture 16" descr="fascia">
              <a:extLst>
                <a:ext uri="{FF2B5EF4-FFF2-40B4-BE49-F238E27FC236}">
                  <a16:creationId xmlns:a16="http://schemas.microsoft.com/office/drawing/2014/main" id="{3AE91EBB-05E0-9840-A4BD-9D178F64AE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6" y="1738"/>
              <a:ext cx="4444" cy="4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4834" name="Text Box 18">
            <a:extLst>
              <a:ext uri="{FF2B5EF4-FFF2-40B4-BE49-F238E27FC236}">
                <a16:creationId xmlns:a16="http://schemas.microsoft.com/office/drawing/2014/main" id="{858BB402-18CF-3C4F-B8AB-7A472B79EC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8926" y="2125266"/>
            <a:ext cx="184731" cy="253916"/>
          </a:xfrm>
          <a:prstGeom prst="rect">
            <a:avLst/>
          </a:prstGeom>
          <a:solidFill>
            <a:srgbClr val="82243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it-IT" altLang="it-IT" sz="1050">
              <a:latin typeface="Sapienza-RegularSC" pitchFamily="50" charset="0"/>
              <a:ea typeface="ＭＳ Ｐゴシック" pitchFamily="1" charset="-128"/>
            </a:endParaRPr>
          </a:p>
        </p:txBody>
      </p:sp>
      <p:pic>
        <p:nvPicPr>
          <p:cNvPr id="4103" name="Picture 24" descr="Immagine23">
            <a:extLst>
              <a:ext uri="{FF2B5EF4-FFF2-40B4-BE49-F238E27FC236}">
                <a16:creationId xmlns:a16="http://schemas.microsoft.com/office/drawing/2014/main" id="{8934259B-A978-C04D-89CA-9CEF960CF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264" y="2252224"/>
            <a:ext cx="1568053" cy="384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Shape 66">
            <a:extLst>
              <a:ext uri="{FF2B5EF4-FFF2-40B4-BE49-F238E27FC236}">
                <a16:creationId xmlns:a16="http://schemas.microsoft.com/office/drawing/2014/main" id="{5BFACA49-D949-9E41-9AD9-9EFCAAA7BDF4}"/>
              </a:ext>
            </a:extLst>
          </p:cNvPr>
          <p:cNvSpPr txBox="1">
            <a:spLocks/>
          </p:cNvSpPr>
          <p:nvPr/>
        </p:nvSpPr>
        <p:spPr>
          <a:xfrm>
            <a:off x="2137264" y="329607"/>
            <a:ext cx="6251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4800" dirty="0">
                <a:solidFill>
                  <a:schemeClr val="bg1"/>
                </a:solidFill>
              </a:rPr>
              <a:t>Long </a:t>
            </a:r>
            <a:r>
              <a:rPr lang="it-IT" sz="4800" dirty="0" err="1">
                <a:solidFill>
                  <a:schemeClr val="bg1"/>
                </a:solidFill>
              </a:rPr>
              <a:t>Term</a:t>
            </a:r>
            <a:r>
              <a:rPr lang="it-IT" sz="4800" dirty="0">
                <a:solidFill>
                  <a:schemeClr val="bg1"/>
                </a:solidFill>
              </a:rPr>
              <a:t> Planning</a:t>
            </a:r>
            <a:br>
              <a:rPr lang="it-IT" sz="4800" dirty="0">
                <a:solidFill>
                  <a:schemeClr val="bg1"/>
                </a:solidFill>
              </a:rPr>
            </a:br>
            <a:r>
              <a:rPr lang="it-IT" sz="4800" dirty="0">
                <a:solidFill>
                  <a:schemeClr val="bg1"/>
                </a:solidFill>
              </a:rPr>
              <a:t>Johannesburg </a:t>
            </a:r>
            <a:r>
              <a:rPr lang="it-IT" sz="4800" dirty="0" err="1">
                <a:solidFill>
                  <a:schemeClr val="bg1"/>
                </a:solidFill>
              </a:rPr>
              <a:t>Airport</a:t>
            </a:r>
            <a:endParaRPr lang="it-IT" sz="4800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66C7B6C-751C-874E-A776-D6E409505EA1}"/>
              </a:ext>
            </a:extLst>
          </p:cNvPr>
          <p:cNvSpPr/>
          <p:nvPr/>
        </p:nvSpPr>
        <p:spPr>
          <a:xfrm flipH="1">
            <a:off x="2065927" y="350985"/>
            <a:ext cx="45719" cy="11170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8E76148-99ED-3840-8366-4F7B64BCC73A}"/>
              </a:ext>
            </a:extLst>
          </p:cNvPr>
          <p:cNvSpPr txBox="1">
            <a:spLocks/>
          </p:cNvSpPr>
          <p:nvPr/>
        </p:nvSpPr>
        <p:spPr>
          <a:xfrm>
            <a:off x="5851358" y="3983700"/>
            <a:ext cx="5822576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tillium Web"/>
              <a:buNone/>
              <a:defRPr sz="48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tillium Web"/>
              <a:buNone/>
              <a:defRPr sz="48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tillium Web"/>
              <a:buNone/>
              <a:defRPr sz="48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tillium Web"/>
              <a:buNone/>
              <a:defRPr sz="48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tillium Web"/>
              <a:buNone/>
              <a:defRPr sz="48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tillium Web"/>
              <a:buNone/>
              <a:defRPr sz="48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tillium Web"/>
              <a:buNone/>
              <a:defRPr sz="48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tillium Web"/>
              <a:buNone/>
              <a:defRPr sz="48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Titillium Web"/>
              <a:buNone/>
              <a:defRPr sz="48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" sz="2000" dirty="0">
                <a:solidFill>
                  <a:schemeClr val="tx1"/>
                </a:solidFill>
              </a:rPr>
              <a:t>Flavio Aicardi</a:t>
            </a:r>
            <a:br>
              <a:rPr lang="en" sz="2000" dirty="0">
                <a:solidFill>
                  <a:schemeClr val="tx1"/>
                </a:solidFill>
              </a:rPr>
            </a:br>
            <a:r>
              <a:rPr lang="it-IT" sz="2000" dirty="0">
                <a:solidFill>
                  <a:schemeClr val="tx1"/>
                </a:solidFill>
              </a:rPr>
              <a:t>Giovanni Lorenzo Napoleoni</a:t>
            </a:r>
          </a:p>
        </p:txBody>
      </p:sp>
    </p:spTree>
    <p:extLst>
      <p:ext uri="{BB962C8B-B14F-4D97-AF65-F5344CB8AC3E}">
        <p14:creationId xmlns:p14="http://schemas.microsoft.com/office/powerpoint/2010/main" val="174201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Interpretazione</a:t>
            </a:r>
            <a:r>
              <a:rPr lang="en" dirty="0"/>
              <a:t> DB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" name="Shape 315">
            <a:extLst>
              <a:ext uri="{FF2B5EF4-FFF2-40B4-BE49-F238E27FC236}">
                <a16:creationId xmlns:a16="http://schemas.microsoft.com/office/drawing/2014/main" id="{2F11EC97-FE74-A144-9320-4870518B48EE}"/>
              </a:ext>
            </a:extLst>
          </p:cNvPr>
          <p:cNvGrpSpPr/>
          <p:nvPr/>
        </p:nvGrpSpPr>
        <p:grpSpPr>
          <a:xfrm>
            <a:off x="1472873" y="1651832"/>
            <a:ext cx="342903" cy="447293"/>
            <a:chOff x="590250" y="244200"/>
            <a:chExt cx="407975" cy="532175"/>
          </a:xfrm>
        </p:grpSpPr>
        <p:sp>
          <p:nvSpPr>
            <p:cNvPr id="5" name="Shape 316">
              <a:extLst>
                <a:ext uri="{FF2B5EF4-FFF2-40B4-BE49-F238E27FC236}">
                  <a16:creationId xmlns:a16="http://schemas.microsoft.com/office/drawing/2014/main" id="{CAEEB2E0-D972-6241-8EDE-FF5E245F14D4}"/>
                </a:ext>
              </a:extLst>
            </p:cNvPr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Shape 317">
              <a:extLst>
                <a:ext uri="{FF2B5EF4-FFF2-40B4-BE49-F238E27FC236}">
                  <a16:creationId xmlns:a16="http://schemas.microsoft.com/office/drawing/2014/main" id="{B24BFAB8-EC4E-2A4E-AD84-4183FCED5FF9}"/>
                </a:ext>
              </a:extLst>
            </p:cNvPr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318">
              <a:extLst>
                <a:ext uri="{FF2B5EF4-FFF2-40B4-BE49-F238E27FC236}">
                  <a16:creationId xmlns:a16="http://schemas.microsoft.com/office/drawing/2014/main" id="{D1852BFE-8E66-BC4D-ABD1-B9FEC858C341}"/>
                </a:ext>
              </a:extLst>
            </p:cNvPr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319">
              <a:extLst>
                <a:ext uri="{FF2B5EF4-FFF2-40B4-BE49-F238E27FC236}">
                  <a16:creationId xmlns:a16="http://schemas.microsoft.com/office/drawing/2014/main" id="{E444BD98-C7D0-5A49-A73A-6AC1CCED0FD3}"/>
                </a:ext>
              </a:extLst>
            </p:cNvPr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320">
              <a:extLst>
                <a:ext uri="{FF2B5EF4-FFF2-40B4-BE49-F238E27FC236}">
                  <a16:creationId xmlns:a16="http://schemas.microsoft.com/office/drawing/2014/main" id="{1195FB7B-6696-9C48-B3D1-CF83D0B1E686}"/>
                </a:ext>
              </a:extLst>
            </p:cNvPr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Shape 321">
              <a:extLst>
                <a:ext uri="{FF2B5EF4-FFF2-40B4-BE49-F238E27FC236}">
                  <a16:creationId xmlns:a16="http://schemas.microsoft.com/office/drawing/2014/main" id="{456C9860-E9B9-C746-9D61-EF13E0F10667}"/>
                </a:ext>
              </a:extLst>
            </p:cNvPr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Shape 322">
              <a:extLst>
                <a:ext uri="{FF2B5EF4-FFF2-40B4-BE49-F238E27FC236}">
                  <a16:creationId xmlns:a16="http://schemas.microsoft.com/office/drawing/2014/main" id="{CAE8CA41-E030-5C48-BE1B-85091DC039D1}"/>
                </a:ext>
              </a:extLst>
            </p:cNvPr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323">
              <a:extLst>
                <a:ext uri="{FF2B5EF4-FFF2-40B4-BE49-F238E27FC236}">
                  <a16:creationId xmlns:a16="http://schemas.microsoft.com/office/drawing/2014/main" id="{CFB98AFF-31F7-454D-A310-84FEB4E6D552}"/>
                </a:ext>
              </a:extLst>
            </p:cNvPr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324">
              <a:extLst>
                <a:ext uri="{FF2B5EF4-FFF2-40B4-BE49-F238E27FC236}">
                  <a16:creationId xmlns:a16="http://schemas.microsoft.com/office/drawing/2014/main" id="{48DC091E-1576-0740-82AC-E43DC81FDE0F}"/>
                </a:ext>
              </a:extLst>
            </p:cNvPr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325">
              <a:extLst>
                <a:ext uri="{FF2B5EF4-FFF2-40B4-BE49-F238E27FC236}">
                  <a16:creationId xmlns:a16="http://schemas.microsoft.com/office/drawing/2014/main" id="{CD634BBD-75B5-7940-B0E5-C91FE5D7A6D2}"/>
                </a:ext>
              </a:extLst>
            </p:cNvPr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326">
              <a:extLst>
                <a:ext uri="{FF2B5EF4-FFF2-40B4-BE49-F238E27FC236}">
                  <a16:creationId xmlns:a16="http://schemas.microsoft.com/office/drawing/2014/main" id="{52B12900-7BF2-014E-B25A-8D49D5BEB4BA}"/>
                </a:ext>
              </a:extLst>
            </p:cNvPr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327">
              <a:extLst>
                <a:ext uri="{FF2B5EF4-FFF2-40B4-BE49-F238E27FC236}">
                  <a16:creationId xmlns:a16="http://schemas.microsoft.com/office/drawing/2014/main" id="{9CC29F09-3290-4E47-A871-A276EE25EA16}"/>
                </a:ext>
              </a:extLst>
            </p:cNvPr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328">
              <a:extLst>
                <a:ext uri="{FF2B5EF4-FFF2-40B4-BE49-F238E27FC236}">
                  <a16:creationId xmlns:a16="http://schemas.microsoft.com/office/drawing/2014/main" id="{E6FBD0BD-22BE-0044-9A57-F34DE83169CF}"/>
                </a:ext>
              </a:extLst>
            </p:cNvPr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329">
              <a:extLst>
                <a:ext uri="{FF2B5EF4-FFF2-40B4-BE49-F238E27FC236}">
                  <a16:creationId xmlns:a16="http://schemas.microsoft.com/office/drawing/2014/main" id="{7CCD7DB0-2FA4-A744-9BB5-6FA5473EBD59}"/>
                </a:ext>
              </a:extLst>
            </p:cNvPr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54696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333128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Interpretazione DB</a:t>
            </a:r>
            <a:br>
              <a:rPr lang="it-IT" dirty="0"/>
            </a:br>
            <a:r>
              <a:rPr lang="it-IT" dirty="0"/>
              <a:t>Data </a:t>
            </a:r>
            <a:r>
              <a:rPr lang="it-IT" dirty="0" err="1"/>
              <a:t>Mining</a:t>
            </a:r>
            <a:endParaRPr dirty="0">
              <a:solidFill>
                <a:srgbClr val="FF004E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All’interno nel DB sono presenti le seguenti informazioni:</a:t>
            </a:r>
          </a:p>
          <a:p>
            <a:endParaRPr lang="it-IT" dirty="0"/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dirty="0"/>
              <a:t>Informazioni dei voli arrivati e partiti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dirty="0"/>
              <a:t>Informazioni sulle Rotte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dirty="0"/>
              <a:t>Informazioni sui tipi di velivoli impiegati 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dirty="0"/>
              <a:t>Informazioni sulle compagnie aeree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dirty="0"/>
              <a:t>???</a:t>
            </a:r>
          </a:p>
          <a:p>
            <a:endParaRPr lang="it-IT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888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333128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Interpretazione DB</a:t>
            </a:r>
            <a:br>
              <a:rPr lang="it-IT" dirty="0"/>
            </a:br>
            <a:r>
              <a:rPr lang="it-IT" dirty="0">
                <a:solidFill>
                  <a:srgbClr val="832231"/>
                </a:solidFill>
              </a:rPr>
              <a:t>Difficoltà</a:t>
            </a: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Nessuna documentazione presente</a:t>
            </a:r>
          </a:p>
          <a:p>
            <a:endParaRPr lang="it-IT" dirty="0"/>
          </a:p>
          <a:p>
            <a:r>
              <a:rPr lang="it-IT" dirty="0"/>
              <a:t>Più di (mettere numero) di tabelle</a:t>
            </a:r>
          </a:p>
          <a:p>
            <a:endParaRPr lang="it-IT" dirty="0"/>
          </a:p>
          <a:p>
            <a:r>
              <a:rPr lang="it-IT" dirty="0"/>
              <a:t>Difficoltà nel trovare le relazioni tra le tabelle</a:t>
            </a:r>
          </a:p>
          <a:p>
            <a:endParaRPr lang="it-IT" dirty="0"/>
          </a:p>
          <a:p>
            <a:r>
              <a:rPr lang="it-IT" dirty="0"/>
              <a:t>Capire quali dati devono essere esclusi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4264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333128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Interpretazione DB</a:t>
            </a:r>
            <a:br>
              <a:rPr lang="it-IT" dirty="0"/>
            </a:br>
            <a:r>
              <a:rPr lang="it-IT" dirty="0">
                <a:solidFill>
                  <a:srgbClr val="832231"/>
                </a:solidFill>
              </a:rPr>
              <a:t>Difficoltà</a:t>
            </a:r>
            <a:endParaRPr dirty="0">
              <a:solidFill>
                <a:srgbClr val="832231"/>
              </a:solidFill>
            </a:endParaRPr>
          </a:p>
        </p:txBody>
      </p:sp>
      <p:sp>
        <p:nvSpPr>
          <p:cNvPr id="7" name="Shape 222">
            <a:extLst>
              <a:ext uri="{FF2B5EF4-FFF2-40B4-BE49-F238E27FC236}">
                <a16:creationId xmlns:a16="http://schemas.microsoft.com/office/drawing/2014/main" id="{F1321EEE-43D2-BB40-830B-EC6B4CC054EB}"/>
              </a:ext>
            </a:extLst>
          </p:cNvPr>
          <p:cNvSpPr txBox="1">
            <a:spLocks/>
          </p:cNvSpPr>
          <p:nvPr/>
        </p:nvSpPr>
        <p:spPr>
          <a:xfrm>
            <a:off x="519952" y="1394760"/>
            <a:ext cx="777240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" sz="5400" dirty="0">
                <a:solidFill>
                  <a:srgbClr val="832231"/>
                </a:solidFill>
              </a:rPr>
              <a:t>45</a:t>
            </a:r>
          </a:p>
        </p:txBody>
      </p:sp>
      <p:sp>
        <p:nvSpPr>
          <p:cNvPr id="8" name="Shape 223">
            <a:extLst>
              <a:ext uri="{FF2B5EF4-FFF2-40B4-BE49-F238E27FC236}">
                <a16:creationId xmlns:a16="http://schemas.microsoft.com/office/drawing/2014/main" id="{77EAD820-D38C-924F-A252-C8A2440A68C9}"/>
              </a:ext>
            </a:extLst>
          </p:cNvPr>
          <p:cNvSpPr txBox="1">
            <a:spLocks/>
          </p:cNvSpPr>
          <p:nvPr/>
        </p:nvSpPr>
        <p:spPr>
          <a:xfrm>
            <a:off x="519952" y="2034055"/>
            <a:ext cx="7772400" cy="46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▪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▫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▸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Font typeface="Titillium Web"/>
              <a:buNone/>
            </a:pPr>
            <a:r>
              <a:rPr lang="it-IT" sz="2400" dirty="0"/>
              <a:t>Numero tabelle</a:t>
            </a:r>
          </a:p>
        </p:txBody>
      </p:sp>
      <p:sp>
        <p:nvSpPr>
          <p:cNvPr id="11" name="Shape 226">
            <a:extLst>
              <a:ext uri="{FF2B5EF4-FFF2-40B4-BE49-F238E27FC236}">
                <a16:creationId xmlns:a16="http://schemas.microsoft.com/office/drawing/2014/main" id="{76CB480F-9C8F-664A-9F12-ADD4A165C5A8}"/>
              </a:ext>
            </a:extLst>
          </p:cNvPr>
          <p:cNvSpPr txBox="1">
            <a:spLocks/>
          </p:cNvSpPr>
          <p:nvPr/>
        </p:nvSpPr>
        <p:spPr>
          <a:xfrm>
            <a:off x="519952" y="2571750"/>
            <a:ext cx="777240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5400" dirty="0">
                <a:solidFill>
                  <a:srgbClr val="832231"/>
                </a:solidFill>
              </a:rPr>
              <a:t>185,244</a:t>
            </a:r>
          </a:p>
        </p:txBody>
      </p:sp>
      <p:sp>
        <p:nvSpPr>
          <p:cNvPr id="12" name="Shape 227">
            <a:extLst>
              <a:ext uri="{FF2B5EF4-FFF2-40B4-BE49-F238E27FC236}">
                <a16:creationId xmlns:a16="http://schemas.microsoft.com/office/drawing/2014/main" id="{1D7F9202-2C51-8D4D-81EE-E04BDAE24A1F}"/>
              </a:ext>
            </a:extLst>
          </p:cNvPr>
          <p:cNvSpPr txBox="1">
            <a:spLocks/>
          </p:cNvSpPr>
          <p:nvPr/>
        </p:nvSpPr>
        <p:spPr>
          <a:xfrm>
            <a:off x="519952" y="4485340"/>
            <a:ext cx="7772400" cy="46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▪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▫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▸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Font typeface="Titillium Web"/>
              <a:buNone/>
            </a:pPr>
            <a:r>
              <a:rPr lang="it-IT" sz="2400" dirty="0"/>
              <a:t>Numero totale voli</a:t>
            </a:r>
          </a:p>
        </p:txBody>
      </p:sp>
      <p:sp>
        <p:nvSpPr>
          <p:cNvPr id="25" name="Shape 226">
            <a:extLst>
              <a:ext uri="{FF2B5EF4-FFF2-40B4-BE49-F238E27FC236}">
                <a16:creationId xmlns:a16="http://schemas.microsoft.com/office/drawing/2014/main" id="{A87A2A31-4DBF-DD4C-810A-56EDFF73AE66}"/>
              </a:ext>
            </a:extLst>
          </p:cNvPr>
          <p:cNvSpPr txBox="1">
            <a:spLocks/>
          </p:cNvSpPr>
          <p:nvPr/>
        </p:nvSpPr>
        <p:spPr>
          <a:xfrm>
            <a:off x="519952" y="3683000"/>
            <a:ext cx="777240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5400" dirty="0">
                <a:solidFill>
                  <a:srgbClr val="832231"/>
                </a:solidFill>
              </a:rPr>
              <a:t>185,244</a:t>
            </a:r>
          </a:p>
        </p:txBody>
      </p:sp>
      <p:sp>
        <p:nvSpPr>
          <p:cNvPr id="26" name="Shape 227">
            <a:extLst>
              <a:ext uri="{FF2B5EF4-FFF2-40B4-BE49-F238E27FC236}">
                <a16:creationId xmlns:a16="http://schemas.microsoft.com/office/drawing/2014/main" id="{C6D924B8-12A0-8A48-A8FD-0FF483BDFDD0}"/>
              </a:ext>
            </a:extLst>
          </p:cNvPr>
          <p:cNvSpPr txBox="1">
            <a:spLocks/>
          </p:cNvSpPr>
          <p:nvPr/>
        </p:nvSpPr>
        <p:spPr>
          <a:xfrm>
            <a:off x="519952" y="3272491"/>
            <a:ext cx="7772400" cy="46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▪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▫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▸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Font typeface="Titillium Web"/>
              <a:buNone/>
            </a:pPr>
            <a:r>
              <a:rPr lang="it-IT" sz="2400" dirty="0"/>
              <a:t>Numero totale record</a:t>
            </a:r>
          </a:p>
        </p:txBody>
      </p:sp>
      <p:sp>
        <p:nvSpPr>
          <p:cNvPr id="27" name="Shape 222">
            <a:extLst>
              <a:ext uri="{FF2B5EF4-FFF2-40B4-BE49-F238E27FC236}">
                <a16:creationId xmlns:a16="http://schemas.microsoft.com/office/drawing/2014/main" id="{89E7997F-8000-2847-B57B-459928454937}"/>
              </a:ext>
            </a:extLst>
          </p:cNvPr>
          <p:cNvSpPr txBox="1">
            <a:spLocks/>
          </p:cNvSpPr>
          <p:nvPr/>
        </p:nvSpPr>
        <p:spPr>
          <a:xfrm>
            <a:off x="5011270" y="1305860"/>
            <a:ext cx="777240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Titillium Web"/>
              <a:buNone/>
              <a:defRPr sz="2600" b="1" i="0" u="none" strike="noStrike" cap="non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" sz="5400" dirty="0">
                <a:solidFill>
                  <a:srgbClr val="832231"/>
                </a:solidFill>
              </a:rPr>
              <a:t>110 GB</a:t>
            </a:r>
          </a:p>
        </p:txBody>
      </p:sp>
      <p:sp>
        <p:nvSpPr>
          <p:cNvPr id="28" name="Shape 223">
            <a:extLst>
              <a:ext uri="{FF2B5EF4-FFF2-40B4-BE49-F238E27FC236}">
                <a16:creationId xmlns:a16="http://schemas.microsoft.com/office/drawing/2014/main" id="{D16D1749-86A8-AD48-9F30-1EAF0BB91764}"/>
              </a:ext>
            </a:extLst>
          </p:cNvPr>
          <p:cNvSpPr txBox="1">
            <a:spLocks/>
          </p:cNvSpPr>
          <p:nvPr/>
        </p:nvSpPr>
        <p:spPr>
          <a:xfrm>
            <a:off x="5011270" y="1945155"/>
            <a:ext cx="7772400" cy="46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▪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▫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▸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1800"/>
              <a:buFont typeface="Titillium Web"/>
              <a:buChar char="▹"/>
              <a:defRPr sz="1800" b="0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>
              <a:buFont typeface="Titillium Web"/>
              <a:buNone/>
            </a:pPr>
            <a:r>
              <a:rPr lang="it-IT" sz="2400" dirty="0"/>
              <a:t>Grandezza database</a:t>
            </a:r>
          </a:p>
        </p:txBody>
      </p:sp>
    </p:spTree>
    <p:extLst>
      <p:ext uri="{BB962C8B-B14F-4D97-AF65-F5344CB8AC3E}">
        <p14:creationId xmlns:p14="http://schemas.microsoft.com/office/powerpoint/2010/main" val="884528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 idx="4294967295"/>
          </p:nvPr>
        </p:nvSpPr>
        <p:spPr>
          <a:xfrm>
            <a:off x="4329954" y="761906"/>
            <a:ext cx="1485900" cy="13795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 err="1">
                <a:solidFill>
                  <a:schemeClr val="tx1"/>
                </a:solidFill>
              </a:rPr>
              <a:t>Inserire</a:t>
            </a:r>
            <a:r>
              <a:rPr lang="en" b="0" dirty="0">
                <a:solidFill>
                  <a:schemeClr val="tx1"/>
                </a:solidFill>
              </a:rPr>
              <a:t> </a:t>
            </a:r>
            <a:r>
              <a:rPr lang="en" b="0" dirty="0" err="1">
                <a:solidFill>
                  <a:schemeClr val="tx1"/>
                </a:solidFill>
              </a:rPr>
              <a:t>img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40" name="Shape 140"/>
          <p:cNvSpPr txBox="1">
            <a:spLocks noGrp="1"/>
          </p:cNvSpPr>
          <p:nvPr>
            <p:ph type="title" idx="4294967295"/>
          </p:nvPr>
        </p:nvSpPr>
        <p:spPr>
          <a:xfrm>
            <a:off x="0" y="3311525"/>
            <a:ext cx="2008094" cy="13795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FFFFFF"/>
                </a:solidFill>
              </a:rPr>
              <a:t>Relazioni</a:t>
            </a:r>
            <a:r>
              <a:rPr lang="en" dirty="0">
                <a:solidFill>
                  <a:srgbClr val="FFFFFF"/>
                </a:solidFill>
              </a:rPr>
              <a:t> DB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762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826349" y="1519225"/>
            <a:ext cx="4902097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Estrazione</a:t>
            </a:r>
            <a:r>
              <a:rPr lang="en" dirty="0"/>
              <a:t> </a:t>
            </a:r>
            <a:r>
              <a:rPr lang="en" dirty="0" err="1"/>
              <a:t>Serie</a:t>
            </a:r>
            <a:r>
              <a:rPr lang="en" dirty="0"/>
              <a:t> </a:t>
            </a:r>
            <a:r>
              <a:rPr lang="en" dirty="0" err="1"/>
              <a:t>Storiche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" name="Shape 520">
            <a:extLst>
              <a:ext uri="{FF2B5EF4-FFF2-40B4-BE49-F238E27FC236}">
                <a16:creationId xmlns:a16="http://schemas.microsoft.com/office/drawing/2014/main" id="{1E7BD831-83A5-C144-8A1C-C8852D19F305}"/>
              </a:ext>
            </a:extLst>
          </p:cNvPr>
          <p:cNvGrpSpPr/>
          <p:nvPr/>
        </p:nvGrpSpPr>
        <p:grpSpPr>
          <a:xfrm>
            <a:off x="1434335" y="1754836"/>
            <a:ext cx="369505" cy="268183"/>
            <a:chOff x="4604550" y="3714775"/>
            <a:chExt cx="439625" cy="319075"/>
          </a:xfrm>
        </p:grpSpPr>
        <p:sp>
          <p:nvSpPr>
            <p:cNvPr id="20" name="Shape 521">
              <a:extLst>
                <a:ext uri="{FF2B5EF4-FFF2-40B4-BE49-F238E27FC236}">
                  <a16:creationId xmlns:a16="http://schemas.microsoft.com/office/drawing/2014/main" id="{B7288EF9-5442-C645-B82E-25496633F1E0}"/>
                </a:ext>
              </a:extLst>
            </p:cNvPr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522">
              <a:extLst>
                <a:ext uri="{FF2B5EF4-FFF2-40B4-BE49-F238E27FC236}">
                  <a16:creationId xmlns:a16="http://schemas.microsoft.com/office/drawing/2014/main" id="{64AFDC49-E02A-6847-A69C-499B21F6A8BC}"/>
                </a:ext>
              </a:extLst>
            </p:cNvPr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55563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Estrazione Serie Storiche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Data </a:t>
            </a:r>
            <a:r>
              <a:rPr lang="it-IT" dirty="0" err="1">
                <a:solidFill>
                  <a:srgbClr val="832231"/>
                </a:solidFill>
              </a:rPr>
              <a:t>Cleaning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Per estrarre le serie storiche dal DB sono state utilizzate le categorie presenti sul sito ufficiale dell’aeroporto di JBN.</a:t>
            </a:r>
          </a:p>
          <a:p>
            <a:endParaRPr lang="it-IT" dirty="0"/>
          </a:p>
          <a:p>
            <a:r>
              <a:rPr lang="it-IT" dirty="0"/>
              <a:t>Le categorie dei voli sono state suddivise in: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dirty="0"/>
              <a:t>Regionali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dirty="0"/>
              <a:t>Domestici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dirty="0"/>
              <a:t>Internazionali 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dirty="0" err="1"/>
              <a:t>Unscheduled</a:t>
            </a:r>
            <a:endParaRPr lang="it-IT" dirty="0"/>
          </a:p>
          <a:p>
            <a:endParaRPr lang="it-IT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9077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Estrazione Serie Storiche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Data </a:t>
            </a:r>
            <a:r>
              <a:rPr lang="it-IT" dirty="0" err="1">
                <a:solidFill>
                  <a:srgbClr val="832231"/>
                </a:solidFill>
              </a:rPr>
              <a:t>Cleaning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Dai dati sono stati eleminati tutti i record che presentavano dati sporchi o inconsistenti:</a:t>
            </a:r>
          </a:p>
          <a:p>
            <a:pPr lvl="1"/>
            <a:r>
              <a:rPr lang="it-IT" dirty="0"/>
              <a:t>Rotte sconosciute</a:t>
            </a:r>
          </a:p>
          <a:p>
            <a:pPr lvl="1"/>
            <a:r>
              <a:rPr lang="it-IT" dirty="0"/>
              <a:t>Categorie di voli non presenti</a:t>
            </a:r>
          </a:p>
          <a:p>
            <a:pPr lvl="1"/>
            <a:r>
              <a:rPr lang="it-IT" dirty="0"/>
              <a:t>Voli militari ??</a:t>
            </a:r>
          </a:p>
          <a:p>
            <a:pPr lvl="1"/>
            <a:r>
              <a:rPr lang="it-IT" dirty="0"/>
              <a:t>???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8556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Estrazione Serie Storiche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Correlazioni Sito Ufficiale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graphicFrame>
        <p:nvGraphicFramePr>
          <p:cNvPr id="6" name="Shape 198">
            <a:extLst>
              <a:ext uri="{FF2B5EF4-FFF2-40B4-BE49-F238E27FC236}">
                <a16:creationId xmlns:a16="http://schemas.microsoft.com/office/drawing/2014/main" id="{DFD776D2-2055-E54C-96CE-3C9952233F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9707108"/>
              </p:ext>
            </p:extLst>
          </p:nvPr>
        </p:nvGraphicFramePr>
        <p:xfrm>
          <a:off x="1777300" y="1519657"/>
          <a:ext cx="5589400" cy="3391500"/>
        </p:xfrm>
        <a:graphic>
          <a:graphicData uri="http://schemas.openxmlformats.org/drawingml/2006/table">
            <a:tbl>
              <a:tblPr>
                <a:noFill/>
                <a:tableStyleId>{CA5F0F68-2404-49DC-8F32-0B11385BBA11}</a:tableStyleId>
              </a:tblPr>
              <a:tblGrid>
                <a:gridCol w="139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7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7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83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Tipo Voli</a:t>
                      </a:r>
                      <a:endParaRPr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DB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 err="1">
                          <a:solidFill>
                            <a:schemeClr val="tx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Sito</a:t>
                      </a:r>
                      <a:r>
                        <a:rPr lang="en" sz="1600" b="1" dirty="0">
                          <a:solidFill>
                            <a:schemeClr val="tx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</a:t>
                      </a:r>
                    </a:p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 err="1">
                          <a:solidFill>
                            <a:schemeClr val="tx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Ufficiale</a:t>
                      </a:r>
                      <a:endParaRPr sz="1600" b="1" dirty="0">
                        <a:solidFill>
                          <a:schemeClr val="tx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Diff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8300">
                <a:tc>
                  <a:txBody>
                    <a:bodyPr/>
                    <a:lstStyle/>
                    <a:p>
                      <a:pPr marL="0" lvl="0" indent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 err="1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Regionali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</a:t>
                      </a:r>
                      <a:endParaRPr sz="3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20</a:t>
                      </a:r>
                      <a:endParaRPr sz="3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7</a:t>
                      </a:r>
                      <a:endParaRPr sz="3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8300">
                <a:tc>
                  <a:txBody>
                    <a:bodyPr/>
                    <a:lstStyle/>
                    <a:p>
                      <a:pPr marL="0" lvl="0" indent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 err="1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Domestici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30</a:t>
                      </a:r>
                      <a:endParaRPr sz="3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15</a:t>
                      </a:r>
                      <a:endParaRPr sz="3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10</a:t>
                      </a:r>
                      <a:endParaRPr sz="3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83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Unscheduled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5</a:t>
                      </a:r>
                      <a:endParaRPr sz="3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24</a:t>
                      </a:r>
                      <a:endParaRPr sz="3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16</a:t>
                      </a:r>
                      <a:endParaRPr sz="3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83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Internazionali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 b="1">
                        <a:solidFill>
                          <a:srgbClr val="FF004E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 b="1">
                        <a:solidFill>
                          <a:srgbClr val="FF004E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 b="1" dirty="0">
                        <a:solidFill>
                          <a:srgbClr val="FF004E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308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7740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861FABA-22B5-AA4F-97A5-82B08C760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940968" cy="5143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E0957EF-FB4C-7840-A456-0E2937C57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200" y="0"/>
            <a:ext cx="476450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263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Introduzione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826349" y="1519225"/>
            <a:ext cx="4902097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Analisi</a:t>
            </a:r>
            <a:r>
              <a:rPr lang="en" dirty="0"/>
              <a:t> </a:t>
            </a:r>
            <a:r>
              <a:rPr lang="en" dirty="0" err="1"/>
              <a:t>Serie</a:t>
            </a:r>
            <a:r>
              <a:rPr lang="en" dirty="0"/>
              <a:t> </a:t>
            </a:r>
            <a:r>
              <a:rPr lang="en" dirty="0" err="1"/>
              <a:t>Storiche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" name="Shape 559">
            <a:extLst>
              <a:ext uri="{FF2B5EF4-FFF2-40B4-BE49-F238E27FC236}">
                <a16:creationId xmlns:a16="http://schemas.microsoft.com/office/drawing/2014/main" id="{DD2A55B9-A9B7-D14A-A9BA-931A2F58C6D9}"/>
              </a:ext>
            </a:extLst>
          </p:cNvPr>
          <p:cNvGrpSpPr/>
          <p:nvPr/>
        </p:nvGrpSpPr>
        <p:grpSpPr>
          <a:xfrm>
            <a:off x="1531828" y="1744980"/>
            <a:ext cx="354145" cy="354145"/>
            <a:chOff x="5964175" y="4329750"/>
            <a:chExt cx="421350" cy="421350"/>
          </a:xfrm>
        </p:grpSpPr>
        <p:sp>
          <p:nvSpPr>
            <p:cNvPr id="8" name="Shape 560">
              <a:extLst>
                <a:ext uri="{FF2B5EF4-FFF2-40B4-BE49-F238E27FC236}">
                  <a16:creationId xmlns:a16="http://schemas.microsoft.com/office/drawing/2014/main" id="{25CAB842-26B7-BD43-9F5B-8E8E64FEC8AD}"/>
                </a:ext>
              </a:extLst>
            </p:cNvPr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561">
              <a:extLst>
                <a:ext uri="{FF2B5EF4-FFF2-40B4-BE49-F238E27FC236}">
                  <a16:creationId xmlns:a16="http://schemas.microsoft.com/office/drawing/2014/main" id="{43F03DF4-B701-2441-B004-DC0D128EC361}"/>
                </a:ext>
              </a:extLst>
            </p:cNvPr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336850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Analisi Serie Storiche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Procedura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56DCF6E-FFF1-4544-84A0-470B4A4BAD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4718166"/>
              </p:ext>
            </p:extLst>
          </p:nvPr>
        </p:nvGraphicFramePr>
        <p:xfrm>
          <a:off x="212558" y="1279900"/>
          <a:ext cx="8718884" cy="33317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46041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Analisi Serie Storiche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Modelli di previsione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Sono stati considerati i seguenti modelli di previsione: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b="1" dirty="0" err="1"/>
              <a:t>Drift</a:t>
            </a:r>
            <a:r>
              <a:rPr lang="it-IT" b="1" dirty="0"/>
              <a:t> Method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b="1" dirty="0" err="1"/>
              <a:t>Mean</a:t>
            </a:r>
            <a:r>
              <a:rPr lang="it-IT" b="1" dirty="0"/>
              <a:t> Method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b="1" dirty="0" err="1"/>
              <a:t>Naive</a:t>
            </a:r>
            <a:r>
              <a:rPr lang="it-IT" b="1" dirty="0"/>
              <a:t> Method 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b="1" dirty="0" err="1"/>
              <a:t>SeasonlNaive</a:t>
            </a:r>
            <a:r>
              <a:rPr lang="it-IT" b="1" dirty="0"/>
              <a:t> Method</a:t>
            </a:r>
          </a:p>
          <a:p>
            <a:pPr lvl="1">
              <a:buClr>
                <a:srgbClr val="832231"/>
              </a:buClr>
              <a:buFont typeface="+mj-lt"/>
              <a:buAutoNum type="arabicPeriod"/>
            </a:pPr>
            <a:r>
              <a:rPr lang="it-IT" b="1" dirty="0" err="1"/>
              <a:t>Arima</a:t>
            </a:r>
            <a:r>
              <a:rPr lang="it-IT" b="1" dirty="0"/>
              <a:t> Method</a:t>
            </a:r>
          </a:p>
          <a:p>
            <a:r>
              <a:rPr lang="it-IT" dirty="0"/>
              <a:t>Su ogni modello è stato effettuato il training su un training test e valutato su un test set.</a:t>
            </a:r>
          </a:p>
          <a:p>
            <a:r>
              <a:rPr lang="it-IT" dirty="0"/>
              <a:t>Le metriche di valutazione sono: </a:t>
            </a:r>
            <a:r>
              <a:rPr lang="it-IT" b="1" dirty="0"/>
              <a:t>ME, RMSE, MAE, MPE, MAPE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4224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5FF307-B21B-514A-9667-99C16039D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915" y="-4324"/>
            <a:ext cx="8312485" cy="515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611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243004-2EB0-5E4D-A74D-BCB64F261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727" y="23678"/>
            <a:ext cx="8216231" cy="509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6680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E5BDDA3-2763-3944-891B-2427CEC13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111" y="21055"/>
            <a:ext cx="6437777" cy="2425132"/>
          </a:xfrm>
          <a:prstGeom prst="rect">
            <a:avLst/>
          </a:prstGeom>
        </p:spPr>
      </p:pic>
      <p:graphicFrame>
        <p:nvGraphicFramePr>
          <p:cNvPr id="6" name="Shape 198">
            <a:extLst>
              <a:ext uri="{FF2B5EF4-FFF2-40B4-BE49-F238E27FC236}">
                <a16:creationId xmlns:a16="http://schemas.microsoft.com/office/drawing/2014/main" id="{76C12AA5-DAB5-5648-8F57-02380C6DCD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639248"/>
              </p:ext>
            </p:extLst>
          </p:nvPr>
        </p:nvGraphicFramePr>
        <p:xfrm>
          <a:off x="1227221" y="2317207"/>
          <a:ext cx="7074570" cy="2741415"/>
        </p:xfrm>
        <a:graphic>
          <a:graphicData uri="http://schemas.openxmlformats.org/drawingml/2006/table">
            <a:tbl>
              <a:tblPr>
                <a:noFill/>
                <a:tableStyleId>{CA5F0F68-2404-49DC-8F32-0B11385BBA11}</a:tableStyleId>
              </a:tblPr>
              <a:tblGrid>
                <a:gridCol w="1289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44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01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01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0132">
                  <a:extLst>
                    <a:ext uri="{9D8B030D-6E8A-4147-A177-3AD203B41FA5}">
                      <a16:colId xmlns:a16="http://schemas.microsoft.com/office/drawing/2014/main" val="3651127543"/>
                    </a:ext>
                  </a:extLst>
                </a:gridCol>
                <a:gridCol w="1030132">
                  <a:extLst>
                    <a:ext uri="{9D8B030D-6E8A-4147-A177-3AD203B41FA5}">
                      <a16:colId xmlns:a16="http://schemas.microsoft.com/office/drawing/2014/main" val="4182424449"/>
                    </a:ext>
                  </a:extLst>
                </a:gridCol>
                <a:gridCol w="1030132">
                  <a:extLst>
                    <a:ext uri="{9D8B030D-6E8A-4147-A177-3AD203B41FA5}">
                      <a16:colId xmlns:a16="http://schemas.microsoft.com/office/drawing/2014/main" val="102674624"/>
                    </a:ext>
                  </a:extLst>
                </a:gridCol>
              </a:tblGrid>
              <a:tr h="459893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Modelli</a:t>
                      </a:r>
                      <a:endParaRPr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ME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tx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RMSE</a:t>
                      </a:r>
                      <a:endParaRPr sz="1600" b="1" dirty="0">
                        <a:solidFill>
                          <a:schemeClr val="tx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MAE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MPE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MAPE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Totale</a:t>
                      </a:r>
                      <a:endParaRPr sz="16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893">
                <a:tc>
                  <a:txBody>
                    <a:bodyPr/>
                    <a:lstStyle/>
                    <a:p>
                      <a:pPr marL="0" lvl="0" indent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Average Method</a:t>
                      </a:r>
                      <a:endParaRPr sz="12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893">
                <a:tc>
                  <a:txBody>
                    <a:bodyPr/>
                    <a:lstStyle/>
                    <a:p>
                      <a:pPr marL="0" lvl="0" indent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Na</a:t>
                      </a:r>
                      <a:r>
                        <a:rPr lang="it-IT" sz="1200" b="1" dirty="0" err="1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ï</a:t>
                      </a:r>
                      <a:r>
                        <a:rPr lang="en" sz="1200" b="1" dirty="0" err="1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ve</a:t>
                      </a:r>
                      <a:r>
                        <a:rPr lang="en" sz="12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Method</a:t>
                      </a:r>
                      <a:endParaRPr sz="12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893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S</a:t>
                      </a:r>
                      <a:r>
                        <a:rPr lang="it-IT" sz="1200" b="1" dirty="0" err="1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n</a:t>
                      </a:r>
                      <a:r>
                        <a:rPr lang="en" sz="1200" b="1" dirty="0" err="1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aive</a:t>
                      </a:r>
                      <a:r>
                        <a:rPr lang="en" sz="12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Method</a:t>
                      </a:r>
                      <a:endParaRPr sz="12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893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 err="1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Drift</a:t>
                      </a:r>
                      <a:r>
                        <a:rPr lang="it-IT" sz="1200" b="1" dirty="0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 Method</a:t>
                      </a:r>
                      <a:endParaRPr sz="12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7308742"/>
                  </a:ext>
                </a:extLst>
              </a:tr>
              <a:tr h="437459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 err="1"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Arima</a:t>
                      </a:r>
                      <a:endParaRPr sz="1200" b="1" dirty="0"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0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1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dirty="0">
                          <a:solidFill>
                            <a:srgbClr val="832231"/>
                          </a:solidFill>
                          <a:latin typeface="Titillium Web"/>
                          <a:ea typeface="Titillium Web"/>
                          <a:cs typeface="Titillium Web"/>
                          <a:sym typeface="Titillium Web"/>
                        </a:rPr>
                        <a:t>4</a:t>
                      </a:r>
                      <a:endParaRPr sz="2000" b="1" dirty="0">
                        <a:solidFill>
                          <a:srgbClr val="832231"/>
                        </a:solidFill>
                        <a:latin typeface="Titillium Web"/>
                        <a:ea typeface="Titillium Web"/>
                        <a:cs typeface="Titillium Web"/>
                        <a:sym typeface="Titillium Web"/>
                      </a:endParaRPr>
                    </a:p>
                  </a:txBody>
                  <a:tcPr marL="91425" marR="91425" marT="68575" marB="68575" anchor="ctr">
                    <a:lnL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6982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8397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Analisi Serie Storiche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Risultati migliori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Al crescere del tempo di previsione aumenta l’incertezza legata alle previsioni di un modello.</a:t>
            </a:r>
          </a:p>
          <a:p>
            <a:endParaRPr lang="it-IT" dirty="0"/>
          </a:p>
          <a:p>
            <a:r>
              <a:rPr lang="it-IT" dirty="0"/>
              <a:t>Cercare di ridurre l’incertezza per avere previsioni più accurate.</a:t>
            </a:r>
          </a:p>
          <a:p>
            <a:endParaRPr lang="it-IT" dirty="0"/>
          </a:p>
          <a:p>
            <a:r>
              <a:rPr lang="it-IT" dirty="0"/>
              <a:t>Utilizzare serie storiche come l’andamento del PIL o la crescita della popolazione per irrobustire i modelli.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1027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6639EA-E831-0940-A3B5-514CD0842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718"/>
            <a:ext cx="90043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319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077F3A1-CB29-064D-8BFD-24435CAB4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205"/>
            <a:ext cx="5392487" cy="29814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075650-3265-EC4D-80C8-D9E684C4B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4989" y="2031666"/>
            <a:ext cx="5628292" cy="311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6612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B05A78-C519-2B4E-BB5F-4C0D2DE54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4" y="130675"/>
            <a:ext cx="9048426" cy="500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44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Data Analysis</a:t>
            </a:r>
            <a:endParaRPr dirty="0">
              <a:solidFill>
                <a:srgbClr val="FF004E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Negli ultimi anni si è assistito ad una esplosione dei dati </a:t>
            </a:r>
          </a:p>
          <a:p>
            <a:pPr marL="114300" indent="0">
              <a:buNone/>
            </a:pPr>
            <a:endParaRPr lang="it-IT" dirty="0"/>
          </a:p>
          <a:p>
            <a:r>
              <a:rPr lang="it-IT" dirty="0"/>
              <a:t>Importanza di analizzare questi grandi </a:t>
            </a:r>
            <a:r>
              <a:rPr lang="it-IT" dirty="0" err="1"/>
              <a:t>dataset</a:t>
            </a:r>
            <a:r>
              <a:rPr lang="it-IT" dirty="0"/>
              <a:t> </a:t>
            </a:r>
          </a:p>
          <a:p>
            <a:endParaRPr lang="it-IT" dirty="0"/>
          </a:p>
          <a:p>
            <a:r>
              <a:rPr lang="it-IT" dirty="0"/>
              <a:t>Necessità di applicativi basati sul Data Analysis</a:t>
            </a:r>
          </a:p>
          <a:p>
            <a:endParaRPr lang="it-IT" dirty="0"/>
          </a:p>
          <a:p>
            <a:r>
              <a:rPr lang="it-IT" b="1" dirty="0"/>
              <a:t>Prendere decisioni in base all’analisi dati </a:t>
            </a:r>
            <a:endParaRPr lang="it-IT" dirty="0"/>
          </a:p>
          <a:p>
            <a:endParaRPr lang="it-IT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85013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826349" y="1519225"/>
            <a:ext cx="4902097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Analisi</a:t>
            </a:r>
            <a:r>
              <a:rPr lang="en" dirty="0"/>
              <a:t> DB (da </a:t>
            </a:r>
            <a:r>
              <a:rPr lang="en" dirty="0" err="1"/>
              <a:t>rivedere</a:t>
            </a:r>
            <a:r>
              <a:rPr lang="en" dirty="0"/>
              <a:t> </a:t>
            </a:r>
            <a:r>
              <a:rPr lang="en" dirty="0" err="1"/>
              <a:t>titolo</a:t>
            </a:r>
            <a:r>
              <a:rPr lang="en" dirty="0"/>
              <a:t>)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" name="Shape 476">
            <a:extLst>
              <a:ext uri="{FF2B5EF4-FFF2-40B4-BE49-F238E27FC236}">
                <a16:creationId xmlns:a16="http://schemas.microsoft.com/office/drawing/2014/main" id="{9E3B2A56-7758-2444-846D-0D3EC44E9B25}"/>
              </a:ext>
            </a:extLst>
          </p:cNvPr>
          <p:cNvGrpSpPr/>
          <p:nvPr/>
        </p:nvGrpSpPr>
        <p:grpSpPr>
          <a:xfrm>
            <a:off x="1469490" y="1716362"/>
            <a:ext cx="435022" cy="323445"/>
            <a:chOff x="5247525" y="3007275"/>
            <a:chExt cx="517575" cy="384825"/>
          </a:xfrm>
        </p:grpSpPr>
        <p:sp>
          <p:nvSpPr>
            <p:cNvPr id="11" name="Shape 477">
              <a:extLst>
                <a:ext uri="{FF2B5EF4-FFF2-40B4-BE49-F238E27FC236}">
                  <a16:creationId xmlns:a16="http://schemas.microsoft.com/office/drawing/2014/main" id="{C161C0AB-60AA-B84D-A1CB-2549C4FFB1E8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478">
              <a:extLst>
                <a:ext uri="{FF2B5EF4-FFF2-40B4-BE49-F238E27FC236}">
                  <a16:creationId xmlns:a16="http://schemas.microsoft.com/office/drawing/2014/main" id="{C74EFF56-604D-7F4E-86AA-0F629F3A02B5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240891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Analisi DB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Data </a:t>
            </a:r>
            <a:r>
              <a:rPr lang="it-IT" dirty="0" err="1">
                <a:solidFill>
                  <a:srgbClr val="832231"/>
                </a:solidFill>
              </a:rPr>
              <a:t>mining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Sfruttare i dati presenti nel DB per avere previsioni su ulteriori informazioni sulle risorse dell’aeroporto.</a:t>
            </a:r>
          </a:p>
          <a:p>
            <a:endParaRPr lang="it-IT" dirty="0"/>
          </a:p>
          <a:p>
            <a:r>
              <a:rPr lang="it-IT" dirty="0"/>
              <a:t>Categorizzazione dei voli in base al tipo non sufficiente.</a:t>
            </a:r>
          </a:p>
          <a:p>
            <a:endParaRPr lang="it-IT" dirty="0"/>
          </a:p>
          <a:p>
            <a:r>
              <a:rPr lang="it-IT" b="1" dirty="0"/>
              <a:t>Estrapolare</a:t>
            </a:r>
            <a:r>
              <a:rPr lang="it-IT" dirty="0"/>
              <a:t> nuove serie storiche dal DB .</a:t>
            </a:r>
          </a:p>
          <a:p>
            <a:endParaRPr lang="it-IT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39771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Analisi DB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Esempio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Studio della </a:t>
            </a:r>
            <a:r>
              <a:rPr lang="it-IT" b="1" dirty="0"/>
              <a:t>correlazione</a:t>
            </a:r>
            <a:r>
              <a:rPr lang="it-IT" dirty="0"/>
              <a:t> tra la distanza di una rotta e il peso dell’aereo impiegato per percorrere tale distanza.</a:t>
            </a:r>
          </a:p>
          <a:p>
            <a:endParaRPr lang="it-IT" dirty="0"/>
          </a:p>
          <a:p>
            <a:r>
              <a:rPr lang="it-IT" dirty="0"/>
              <a:t>L’esistenza di questa correlazione può essere utilizzata per fornire una previsione della crescita/decrescita del numero dei voli su una particolare rotta.</a:t>
            </a:r>
          </a:p>
          <a:p>
            <a:endParaRPr lang="it-IT" dirty="0"/>
          </a:p>
          <a:p>
            <a:r>
              <a:rPr lang="it-IT" dirty="0"/>
              <a:t>Le previsioni possono essere utilizzate per calcolare la quantità di carburante necessario, come posizionare gli aeri nelle piazzole, </a:t>
            </a:r>
            <a:r>
              <a:rPr lang="it-IT" dirty="0" err="1"/>
              <a:t>ecc</a:t>
            </a:r>
            <a:r>
              <a:rPr lang="it-IT" dirty="0"/>
              <a:t>… 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18716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Analisi DB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Obiettivi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b="1" dirty="0"/>
              <a:t>Utilizzare</a:t>
            </a:r>
            <a:r>
              <a:rPr lang="it-IT" dirty="0"/>
              <a:t> nuove classificazioni per avere accesso alle seguenti previsioni:</a:t>
            </a:r>
          </a:p>
          <a:p>
            <a:endParaRPr lang="it-IT" dirty="0"/>
          </a:p>
          <a:p>
            <a:pPr lvl="1"/>
            <a:r>
              <a:rPr lang="it-IT" dirty="0"/>
              <a:t>Fornire stima del tipo di aeri che vengono impiegati sulle rotte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Fornire stima delle risorse necessarie alla gestione degli aeri impiegati nelle rotte</a:t>
            </a:r>
          </a:p>
          <a:p>
            <a:pPr lvl="1"/>
            <a:endParaRPr lang="it-IT" dirty="0"/>
          </a:p>
          <a:p>
            <a:r>
              <a:rPr lang="it-IT" dirty="0"/>
              <a:t>E.g. stima carburante necessario, stima piazzole di rifornimento e posizionamento degli aeri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55462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>
            <a:extLst>
              <a:ext uri="{FF2B5EF4-FFF2-40B4-BE49-F238E27FC236}">
                <a16:creationId xmlns:a16="http://schemas.microsoft.com/office/drawing/2014/main" id="{9481456E-B354-634D-9E39-7A205EC59982}"/>
              </a:ext>
            </a:extLst>
          </p:cNvPr>
          <p:cNvSpPr/>
          <p:nvPr/>
        </p:nvSpPr>
        <p:spPr>
          <a:xfrm>
            <a:off x="7704444" y="1203098"/>
            <a:ext cx="821741" cy="1038758"/>
          </a:xfrm>
          <a:prstGeom prst="ca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300km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C1C8A5-4A4F-3041-AA44-21AAA2ADB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063" y="439116"/>
            <a:ext cx="1032130" cy="4128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F06646-3D15-5F43-BF64-56711B706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2510" y="89568"/>
            <a:ext cx="1189329" cy="8919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EBF597-3FC6-854D-9679-56916CA783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0911" y="344495"/>
            <a:ext cx="1034619" cy="602094"/>
          </a:xfrm>
          <a:prstGeom prst="rect">
            <a:avLst/>
          </a:prstGeom>
        </p:spPr>
      </p:pic>
      <p:sp>
        <p:nvSpPr>
          <p:cNvPr id="12" name="Can 11">
            <a:extLst>
              <a:ext uri="{FF2B5EF4-FFF2-40B4-BE49-F238E27FC236}">
                <a16:creationId xmlns:a16="http://schemas.microsoft.com/office/drawing/2014/main" id="{99FBD56C-3174-9346-9A2F-615C65C9799A}"/>
              </a:ext>
            </a:extLst>
          </p:cNvPr>
          <p:cNvSpPr/>
          <p:nvPr/>
        </p:nvSpPr>
        <p:spPr>
          <a:xfrm>
            <a:off x="6437351" y="1203098"/>
            <a:ext cx="821741" cy="1038758"/>
          </a:xfrm>
          <a:prstGeom prst="ca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200km</a:t>
            </a:r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97AE142B-0CC7-4442-BC07-3578B40724C7}"/>
              </a:ext>
            </a:extLst>
          </p:cNvPr>
          <p:cNvSpPr/>
          <p:nvPr/>
        </p:nvSpPr>
        <p:spPr>
          <a:xfrm>
            <a:off x="5226405" y="1203098"/>
            <a:ext cx="821741" cy="1038758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100km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D1D655-9EB6-5F45-9829-05B08C244F23}"/>
              </a:ext>
            </a:extLst>
          </p:cNvPr>
          <p:cNvSpPr/>
          <p:nvPr/>
        </p:nvSpPr>
        <p:spPr>
          <a:xfrm>
            <a:off x="5131267" y="2946527"/>
            <a:ext cx="3355927" cy="4389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Creazione Nuove Serie Storiche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AF949D-A5AC-F34A-BE8E-3B3329E18C9B}"/>
              </a:ext>
            </a:extLst>
          </p:cNvPr>
          <p:cNvSpPr/>
          <p:nvPr/>
        </p:nvSpPr>
        <p:spPr>
          <a:xfrm>
            <a:off x="5170254" y="4059208"/>
            <a:ext cx="3355927" cy="4389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Previsione Serie Storiche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87ABE6-E00B-C242-ACEC-F9671D06754F}"/>
              </a:ext>
            </a:extLst>
          </p:cNvPr>
          <p:cNvSpPr/>
          <p:nvPr/>
        </p:nvSpPr>
        <p:spPr>
          <a:xfrm>
            <a:off x="760444" y="3385439"/>
            <a:ext cx="3378729" cy="4389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Stime risorse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D524AC8-1B1F-614E-9CE8-998A042602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581" y="89568"/>
            <a:ext cx="3999752" cy="2773246"/>
          </a:xfrm>
          <a:prstGeom prst="rect">
            <a:avLst/>
          </a:prstGeom>
        </p:spPr>
      </p:pic>
      <p:sp>
        <p:nvSpPr>
          <p:cNvPr id="18" name="Right Arrow 17">
            <a:extLst>
              <a:ext uri="{FF2B5EF4-FFF2-40B4-BE49-F238E27FC236}">
                <a16:creationId xmlns:a16="http://schemas.microsoft.com/office/drawing/2014/main" id="{2BEA2B98-0291-3A43-8F37-FDE98C42AC90}"/>
              </a:ext>
            </a:extLst>
          </p:cNvPr>
          <p:cNvSpPr/>
          <p:nvPr/>
        </p:nvSpPr>
        <p:spPr>
          <a:xfrm>
            <a:off x="4064000" y="1436787"/>
            <a:ext cx="1122296" cy="4624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Clustering</a:t>
            </a:r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6A946922-66C0-D346-91B9-75EABC42893C}"/>
              </a:ext>
            </a:extLst>
          </p:cNvPr>
          <p:cNvSpPr/>
          <p:nvPr/>
        </p:nvSpPr>
        <p:spPr>
          <a:xfrm>
            <a:off x="5604500" y="878589"/>
            <a:ext cx="45719" cy="3916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Down Arrow 19">
            <a:extLst>
              <a:ext uri="{FF2B5EF4-FFF2-40B4-BE49-F238E27FC236}">
                <a16:creationId xmlns:a16="http://schemas.microsoft.com/office/drawing/2014/main" id="{E58458F6-3456-2645-87AF-BD09751ABFE9}"/>
              </a:ext>
            </a:extLst>
          </p:cNvPr>
          <p:cNvSpPr/>
          <p:nvPr/>
        </p:nvSpPr>
        <p:spPr>
          <a:xfrm>
            <a:off x="6832033" y="878589"/>
            <a:ext cx="45719" cy="3916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8F3DEFF6-29F8-934A-BDD2-DAF0247A0E4B}"/>
              </a:ext>
            </a:extLst>
          </p:cNvPr>
          <p:cNvSpPr/>
          <p:nvPr/>
        </p:nvSpPr>
        <p:spPr>
          <a:xfrm>
            <a:off x="8114127" y="878589"/>
            <a:ext cx="45719" cy="3916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71C346A7-3614-AF4A-9FD6-45CF37A08451}"/>
              </a:ext>
            </a:extLst>
          </p:cNvPr>
          <p:cNvSpPr/>
          <p:nvPr/>
        </p:nvSpPr>
        <p:spPr>
          <a:xfrm rot="18752855">
            <a:off x="5803404" y="2260698"/>
            <a:ext cx="202251" cy="5047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Down Arrow 25">
            <a:extLst>
              <a:ext uri="{FF2B5EF4-FFF2-40B4-BE49-F238E27FC236}">
                <a16:creationId xmlns:a16="http://schemas.microsoft.com/office/drawing/2014/main" id="{E47C6FDE-FCA7-1044-8D35-152B02BB4E04}"/>
              </a:ext>
            </a:extLst>
          </p:cNvPr>
          <p:cNvSpPr/>
          <p:nvPr/>
        </p:nvSpPr>
        <p:spPr>
          <a:xfrm>
            <a:off x="6747094" y="2297046"/>
            <a:ext cx="202251" cy="446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7A3D177D-5608-3747-983F-B33AAA74295E}"/>
              </a:ext>
            </a:extLst>
          </p:cNvPr>
          <p:cNvSpPr/>
          <p:nvPr/>
        </p:nvSpPr>
        <p:spPr>
          <a:xfrm rot="2531934">
            <a:off x="7781551" y="2268012"/>
            <a:ext cx="202251" cy="5047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Down Arrow 29">
            <a:extLst>
              <a:ext uri="{FF2B5EF4-FFF2-40B4-BE49-F238E27FC236}">
                <a16:creationId xmlns:a16="http://schemas.microsoft.com/office/drawing/2014/main" id="{67018EB9-4A28-9F4C-9E17-54E6B8296B9E}"/>
              </a:ext>
            </a:extLst>
          </p:cNvPr>
          <p:cNvSpPr/>
          <p:nvPr/>
        </p:nvSpPr>
        <p:spPr>
          <a:xfrm>
            <a:off x="6747093" y="3505162"/>
            <a:ext cx="202251" cy="446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Down Arrow 30">
            <a:extLst>
              <a:ext uri="{FF2B5EF4-FFF2-40B4-BE49-F238E27FC236}">
                <a16:creationId xmlns:a16="http://schemas.microsoft.com/office/drawing/2014/main" id="{98F2D3C5-C6F0-F848-A888-DF764BF03525}"/>
              </a:ext>
            </a:extLst>
          </p:cNvPr>
          <p:cNvSpPr/>
          <p:nvPr/>
        </p:nvSpPr>
        <p:spPr>
          <a:xfrm rot="7455421">
            <a:off x="4556263" y="3622271"/>
            <a:ext cx="202251" cy="7492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A33E66C-1155-5545-8DE0-6A9095ABC1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8551" y="4294131"/>
            <a:ext cx="742824" cy="742824"/>
          </a:xfrm>
          <a:prstGeom prst="rect">
            <a:avLst/>
          </a:prstGeom>
        </p:spPr>
      </p:pic>
      <p:sp>
        <p:nvSpPr>
          <p:cNvPr id="34" name="Down Arrow 33">
            <a:extLst>
              <a:ext uri="{FF2B5EF4-FFF2-40B4-BE49-F238E27FC236}">
                <a16:creationId xmlns:a16="http://schemas.microsoft.com/office/drawing/2014/main" id="{585F13CF-F17F-6141-BEE4-00D25313AB7A}"/>
              </a:ext>
            </a:extLst>
          </p:cNvPr>
          <p:cNvSpPr/>
          <p:nvPr/>
        </p:nvSpPr>
        <p:spPr>
          <a:xfrm rot="2457762">
            <a:off x="1519799" y="3863674"/>
            <a:ext cx="202251" cy="4465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1B7A59A2-14CF-A642-AECB-3AA363552C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3592" y="4130332"/>
            <a:ext cx="1427228" cy="1070421"/>
          </a:xfrm>
          <a:prstGeom prst="rect">
            <a:avLst/>
          </a:prstGeom>
        </p:spPr>
      </p:pic>
      <p:sp>
        <p:nvSpPr>
          <p:cNvPr id="40" name="Down Arrow 39">
            <a:extLst>
              <a:ext uri="{FF2B5EF4-FFF2-40B4-BE49-F238E27FC236}">
                <a16:creationId xmlns:a16="http://schemas.microsoft.com/office/drawing/2014/main" id="{6C429C23-3DBB-DA4E-8A72-74C6F2D49D00}"/>
              </a:ext>
            </a:extLst>
          </p:cNvPr>
          <p:cNvSpPr/>
          <p:nvPr/>
        </p:nvSpPr>
        <p:spPr>
          <a:xfrm rot="18752855">
            <a:off x="3268568" y="3834564"/>
            <a:ext cx="202251" cy="5047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51895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826349" y="1519225"/>
            <a:ext cx="4902097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Cluster Analysis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" name="Shape 510">
            <a:extLst>
              <a:ext uri="{FF2B5EF4-FFF2-40B4-BE49-F238E27FC236}">
                <a16:creationId xmlns:a16="http://schemas.microsoft.com/office/drawing/2014/main" id="{84DAB435-6973-4040-822B-4276DA25591B}"/>
              </a:ext>
            </a:extLst>
          </p:cNvPr>
          <p:cNvGrpSpPr/>
          <p:nvPr/>
        </p:nvGrpSpPr>
        <p:grpSpPr>
          <a:xfrm>
            <a:off x="1476656" y="1687330"/>
            <a:ext cx="333700" cy="329077"/>
            <a:chOff x="3292425" y="3664250"/>
            <a:chExt cx="397025" cy="391525"/>
          </a:xfrm>
        </p:grpSpPr>
        <p:sp>
          <p:nvSpPr>
            <p:cNvPr id="8" name="Shape 511">
              <a:extLst>
                <a:ext uri="{FF2B5EF4-FFF2-40B4-BE49-F238E27FC236}">
                  <a16:creationId xmlns:a16="http://schemas.microsoft.com/office/drawing/2014/main" id="{0F47DF37-47D6-F74A-BC8D-53CA5B94C744}"/>
                </a:ext>
              </a:extLst>
            </p:cNvPr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512">
              <a:extLst>
                <a:ext uri="{FF2B5EF4-FFF2-40B4-BE49-F238E27FC236}">
                  <a16:creationId xmlns:a16="http://schemas.microsoft.com/office/drawing/2014/main" id="{068818E5-4400-D04B-99AB-F19B287C32B3}"/>
                </a:ext>
              </a:extLst>
            </p:cNvPr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513">
              <a:extLst>
                <a:ext uri="{FF2B5EF4-FFF2-40B4-BE49-F238E27FC236}">
                  <a16:creationId xmlns:a16="http://schemas.microsoft.com/office/drawing/2014/main" id="{130D73EF-4F9C-CE4D-9DCA-67EBF9B1A681}"/>
                </a:ext>
              </a:extLst>
            </p:cNvPr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95083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Cluster Analysis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b="1" dirty="0"/>
              <a:t>Nuova</a:t>
            </a:r>
            <a:r>
              <a:rPr lang="it-IT" dirty="0"/>
              <a:t> </a:t>
            </a:r>
            <a:r>
              <a:rPr lang="it-IT" b="1" dirty="0"/>
              <a:t>classificazione</a:t>
            </a:r>
            <a:r>
              <a:rPr lang="it-IT" dirty="0"/>
              <a:t> tramite </a:t>
            </a:r>
            <a:r>
              <a:rPr lang="it-IT" dirty="0" err="1"/>
              <a:t>clustering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Voli suddivisi per distanza/peso del velivolo impiegato per coprire tale distanza</a:t>
            </a:r>
          </a:p>
          <a:p>
            <a:endParaRPr lang="it-IT" dirty="0"/>
          </a:p>
          <a:p>
            <a:r>
              <a:rPr lang="it-IT" dirty="0"/>
              <a:t>Utilizzare di algoritmi di classificazione non supervisionati: </a:t>
            </a:r>
            <a:r>
              <a:rPr lang="it-IT" dirty="0" err="1"/>
              <a:t>kmeans</a:t>
            </a:r>
            <a:r>
              <a:rPr lang="it-IT" dirty="0"/>
              <a:t>, </a:t>
            </a:r>
            <a:r>
              <a:rPr lang="it-IT" dirty="0" err="1"/>
              <a:t>kmeans</a:t>
            </a:r>
            <a:r>
              <a:rPr lang="it-IT" dirty="0"/>
              <a:t> ++, </a:t>
            </a:r>
            <a:r>
              <a:rPr lang="it-IT" dirty="0" err="1"/>
              <a:t>hierarchial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65269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Cluster Analysis</a:t>
            </a:r>
            <a:br>
              <a:rPr lang="it-IT" dirty="0"/>
            </a:br>
            <a:r>
              <a:rPr lang="it-IT" dirty="0">
                <a:solidFill>
                  <a:srgbClr val="832231"/>
                </a:solidFill>
              </a:rPr>
              <a:t>Problematiche</a:t>
            </a: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Grandi quantità di dati</a:t>
            </a:r>
          </a:p>
          <a:p>
            <a:endParaRPr lang="it-IT" dirty="0"/>
          </a:p>
          <a:p>
            <a:r>
              <a:rPr lang="it-IT" dirty="0"/>
              <a:t>Algoritmi lenti. Necessità di soluzioni differenti: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Snellire il </a:t>
            </a:r>
            <a:r>
              <a:rPr lang="it-IT" dirty="0" err="1"/>
              <a:t>dataset</a:t>
            </a:r>
            <a:endParaRPr lang="it-IT" dirty="0"/>
          </a:p>
          <a:p>
            <a:pPr lvl="1"/>
            <a:endParaRPr lang="it-IT" dirty="0"/>
          </a:p>
          <a:p>
            <a:pPr lvl="1"/>
            <a:r>
              <a:rPr lang="it-IT" dirty="0"/>
              <a:t>Utilizzare soluzioni distribuite (</a:t>
            </a:r>
            <a:r>
              <a:rPr lang="it-IT" dirty="0" err="1"/>
              <a:t>Spark</a:t>
            </a:r>
            <a:r>
              <a:rPr lang="it-IT" dirty="0"/>
              <a:t>, </a:t>
            </a:r>
            <a:r>
              <a:rPr lang="it-IT" dirty="0" err="1"/>
              <a:t>Hadoop</a:t>
            </a:r>
            <a:r>
              <a:rPr lang="it-IT" dirty="0"/>
              <a:t>)</a:t>
            </a:r>
          </a:p>
          <a:p>
            <a:pPr marL="11430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943567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Cluster Analysis</a:t>
            </a:r>
            <a:br>
              <a:rPr lang="it-IT" dirty="0"/>
            </a:br>
            <a:r>
              <a:rPr lang="it-IT" dirty="0">
                <a:solidFill>
                  <a:srgbClr val="832231"/>
                </a:solidFill>
              </a:rPr>
              <a:t>Snellire </a:t>
            </a:r>
            <a:r>
              <a:rPr lang="it-IT" dirty="0" err="1">
                <a:solidFill>
                  <a:srgbClr val="832231"/>
                </a:solidFill>
              </a:rPr>
              <a:t>Dataset</a:t>
            </a: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Numero di record: (mettere numero di record)</a:t>
            </a:r>
          </a:p>
          <a:p>
            <a:endParaRPr lang="it-IT" dirty="0"/>
          </a:p>
          <a:p>
            <a:r>
              <a:rPr lang="it-IT" dirty="0"/>
              <a:t>Molti record sono duplicati. Stesso peso/distanza</a:t>
            </a:r>
          </a:p>
          <a:p>
            <a:endParaRPr lang="it-IT" dirty="0"/>
          </a:p>
          <a:p>
            <a:r>
              <a:rPr lang="it-IT" dirty="0"/>
              <a:t>Eliminazione dei record duplicati</a:t>
            </a:r>
          </a:p>
          <a:p>
            <a:endParaRPr lang="it-IT" dirty="0"/>
          </a:p>
          <a:p>
            <a:r>
              <a:rPr lang="it-IT" dirty="0"/>
              <a:t>Problema: perdita di informazione</a:t>
            </a:r>
          </a:p>
        </p:txBody>
      </p:sp>
    </p:spTree>
    <p:extLst>
      <p:ext uri="{BB962C8B-B14F-4D97-AF65-F5344CB8AC3E}">
        <p14:creationId xmlns:p14="http://schemas.microsoft.com/office/powerpoint/2010/main" val="12187614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Cluster Analysis</a:t>
            </a:r>
            <a:br>
              <a:rPr lang="it-IT" dirty="0"/>
            </a:br>
            <a:r>
              <a:rPr lang="it-IT" dirty="0">
                <a:solidFill>
                  <a:srgbClr val="832231"/>
                </a:solidFill>
              </a:rPr>
              <a:t>Soluzione Distribuita</a:t>
            </a: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Utilizzo di Apache </a:t>
            </a:r>
            <a:r>
              <a:rPr lang="it-IT" dirty="0" err="1"/>
              <a:t>Spark</a:t>
            </a:r>
            <a:r>
              <a:rPr lang="it-IT" dirty="0"/>
              <a:t> su un cluster di 2 macchine con 64 GB di RAM.</a:t>
            </a:r>
          </a:p>
          <a:p>
            <a:endParaRPr lang="it-IT" dirty="0"/>
          </a:p>
          <a:p>
            <a:r>
              <a:rPr lang="it-IT" dirty="0"/>
              <a:t>Tempo di esecuzione pari ad ¼ rispetto alla versione non distribuita</a:t>
            </a:r>
          </a:p>
          <a:p>
            <a:endParaRPr lang="it-IT" dirty="0"/>
          </a:p>
          <a:p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9FCBA6-ED45-0B46-B224-66C03AF58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510" y="3188560"/>
            <a:ext cx="2906979" cy="154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185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Data Analysis</a:t>
            </a:r>
            <a:br>
              <a:rPr lang="it-IT" dirty="0"/>
            </a:br>
            <a:r>
              <a:rPr lang="en" dirty="0" err="1"/>
              <a:t>Esempi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4294967295"/>
          </p:nvPr>
        </p:nvSpPr>
        <p:spPr>
          <a:xfrm>
            <a:off x="0" y="1722438"/>
            <a:ext cx="2482850" cy="3203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600"/>
              </a:spcBef>
              <a:spcAft>
                <a:spcPts val="0"/>
              </a:spcAft>
              <a:buClr>
                <a:srgbClr val="832231"/>
              </a:buClr>
              <a:buFontTx/>
              <a:buChar char="-"/>
            </a:pPr>
            <a:r>
              <a:rPr lang="en" dirty="0" err="1">
                <a:solidFill>
                  <a:srgbClr val="FFFFFF"/>
                </a:solidFill>
              </a:rPr>
              <a:t>Analisi</a:t>
            </a:r>
            <a:r>
              <a:rPr lang="en" dirty="0">
                <a:solidFill>
                  <a:srgbClr val="FFFFFF"/>
                </a:solidFill>
              </a:rPr>
              <a:t> Social media</a:t>
            </a:r>
          </a:p>
          <a:p>
            <a:pPr marL="285750" lvl="0" indent="-285750">
              <a:buClr>
                <a:srgbClr val="832231"/>
              </a:buClr>
              <a:buFontTx/>
              <a:buChar char="-"/>
            </a:pPr>
            <a:r>
              <a:rPr lang="it-IT" dirty="0" err="1">
                <a:solidFill>
                  <a:srgbClr val="FFFFFF"/>
                </a:solidFill>
              </a:rPr>
              <a:t>Fraud</a:t>
            </a:r>
            <a:r>
              <a:rPr lang="it-IT" dirty="0">
                <a:solidFill>
                  <a:srgbClr val="FFFFFF"/>
                </a:solidFill>
              </a:rPr>
              <a:t> </a:t>
            </a:r>
            <a:r>
              <a:rPr lang="it-IT" dirty="0" err="1">
                <a:solidFill>
                  <a:srgbClr val="FFFFFF"/>
                </a:solidFill>
              </a:rPr>
              <a:t>detection</a:t>
            </a:r>
            <a:endParaRPr lang="it-IT" dirty="0">
              <a:solidFill>
                <a:srgbClr val="FFFFFF"/>
              </a:solidFill>
            </a:endParaRPr>
          </a:p>
          <a:p>
            <a:pPr marL="285750" lvl="0" indent="-285750">
              <a:buClr>
                <a:srgbClr val="832231"/>
              </a:buClr>
              <a:buFontTx/>
              <a:buChar char="-"/>
            </a:pPr>
            <a:r>
              <a:rPr lang="it-IT" b="1" dirty="0">
                <a:solidFill>
                  <a:srgbClr val="FFFFFF"/>
                </a:solidFill>
              </a:rPr>
              <a:t>Gestione Aeroporti</a:t>
            </a:r>
            <a:endParaRPr b="1" dirty="0">
              <a:solidFill>
                <a:srgbClr val="FF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2B2DA0-8C3E-FE44-B902-A836466C7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9803" y="639950"/>
            <a:ext cx="4504197" cy="3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190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Cluster Analysis</a:t>
            </a:r>
            <a:br>
              <a:rPr lang="it-IT" dirty="0"/>
            </a:br>
            <a:r>
              <a:rPr lang="it-IT" dirty="0">
                <a:solidFill>
                  <a:srgbClr val="832231"/>
                </a:solidFill>
              </a:rPr>
              <a:t>Valutazione dei cluster</a:t>
            </a: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Scegliere il numero dei cluster da cui partire per la creazione di nuove serie storiche.</a:t>
            </a:r>
          </a:p>
          <a:p>
            <a:endParaRPr lang="it-IT" dirty="0"/>
          </a:p>
          <a:p>
            <a:r>
              <a:rPr lang="it-IT" dirty="0"/>
              <a:t>Uso dei </a:t>
            </a:r>
            <a:r>
              <a:rPr lang="it-IT" b="1" dirty="0" err="1"/>
              <a:t>elbow’s</a:t>
            </a:r>
            <a:r>
              <a:rPr lang="it-IT" b="1" dirty="0"/>
              <a:t> </a:t>
            </a:r>
            <a:r>
              <a:rPr lang="it-IT" b="1" dirty="0" err="1"/>
              <a:t>method</a:t>
            </a:r>
            <a:r>
              <a:rPr lang="it-IT" dirty="0"/>
              <a:t>, </a:t>
            </a:r>
            <a:r>
              <a:rPr lang="it-IT" b="1" dirty="0"/>
              <a:t>gap </a:t>
            </a:r>
            <a:r>
              <a:rPr lang="it-IT" b="1" dirty="0" err="1"/>
              <a:t>method</a:t>
            </a:r>
            <a:r>
              <a:rPr lang="it-IT" b="1" dirty="0"/>
              <a:t> </a:t>
            </a:r>
            <a:r>
              <a:rPr lang="it-IT" dirty="0"/>
              <a:t>e </a:t>
            </a:r>
            <a:r>
              <a:rPr lang="it-IT" b="1" dirty="0"/>
              <a:t>silhouette </a:t>
            </a:r>
            <a:r>
              <a:rPr lang="it-IT" b="1" dirty="0" err="1"/>
              <a:t>analysis</a:t>
            </a:r>
            <a:endParaRPr lang="it-IT" b="1" dirty="0"/>
          </a:p>
          <a:p>
            <a:endParaRPr lang="it-IT" dirty="0"/>
          </a:p>
          <a:p>
            <a:r>
              <a:rPr lang="it-IT" dirty="0" err="1"/>
              <a:t>Run</a:t>
            </a:r>
            <a:r>
              <a:rPr lang="it-IT" dirty="0"/>
              <a:t> degli algoritmi con il numero di cluster prescelto</a:t>
            </a:r>
          </a:p>
          <a:p>
            <a:pPr marL="11430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64038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9D55914-749E-274A-90A6-E178E884F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386279" cy="37346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57531AC-1666-C441-9973-ABD2772B7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6797" y="1568918"/>
            <a:ext cx="5155488" cy="357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4442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ACE9E4-1D2D-4A40-B793-57BDD6239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805"/>
            <a:ext cx="4220857" cy="26686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7BC341-DDCD-1B4E-A380-A9A9DE6A3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5539" y="88565"/>
            <a:ext cx="4274775" cy="27027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EE4DB1-2C1E-CC41-A502-3FEDAB2B44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8604" y="2608658"/>
            <a:ext cx="4009189" cy="253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7396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9424BD-4CF0-3145-ADB2-C1B28F42C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442" y="82550"/>
            <a:ext cx="78740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5321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BC3D0E-E9D3-3A43-AC94-6B361CC62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" y="82550"/>
            <a:ext cx="78740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0329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Cluster Analysis</a:t>
            </a:r>
            <a:br>
              <a:rPr lang="it-IT" dirty="0"/>
            </a:br>
            <a:r>
              <a:rPr lang="it-IT" dirty="0">
                <a:solidFill>
                  <a:srgbClr val="832231"/>
                </a:solidFill>
              </a:rPr>
              <a:t>Inserire regressione lineare</a:t>
            </a:r>
            <a:endParaRPr dirty="0">
              <a:solidFill>
                <a:srgbClr val="832231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Scegliere il numero dei cluster da cui partire per la creazione di nuove serie storiche.</a:t>
            </a:r>
          </a:p>
          <a:p>
            <a:endParaRPr lang="it-IT" dirty="0"/>
          </a:p>
          <a:p>
            <a:r>
              <a:rPr lang="it-IT" dirty="0"/>
              <a:t>Uso dei </a:t>
            </a:r>
            <a:r>
              <a:rPr lang="it-IT" b="1" dirty="0" err="1"/>
              <a:t>elbow’s</a:t>
            </a:r>
            <a:r>
              <a:rPr lang="it-IT" b="1" dirty="0"/>
              <a:t> </a:t>
            </a:r>
            <a:r>
              <a:rPr lang="it-IT" b="1" dirty="0" err="1"/>
              <a:t>method</a:t>
            </a:r>
            <a:r>
              <a:rPr lang="it-IT" dirty="0"/>
              <a:t>, </a:t>
            </a:r>
            <a:r>
              <a:rPr lang="it-IT" b="1" dirty="0"/>
              <a:t>gap </a:t>
            </a:r>
            <a:r>
              <a:rPr lang="it-IT" b="1" dirty="0" err="1"/>
              <a:t>method</a:t>
            </a:r>
            <a:r>
              <a:rPr lang="it-IT" b="1" dirty="0"/>
              <a:t> </a:t>
            </a:r>
            <a:r>
              <a:rPr lang="it-IT" dirty="0"/>
              <a:t>e </a:t>
            </a:r>
            <a:r>
              <a:rPr lang="it-IT" b="1" dirty="0"/>
              <a:t>silhouette </a:t>
            </a:r>
            <a:r>
              <a:rPr lang="it-IT" b="1" dirty="0" err="1"/>
              <a:t>analysis</a:t>
            </a:r>
            <a:endParaRPr lang="it-IT" b="1" dirty="0"/>
          </a:p>
          <a:p>
            <a:endParaRPr lang="it-IT" dirty="0"/>
          </a:p>
          <a:p>
            <a:r>
              <a:rPr lang="it-IT" dirty="0" err="1"/>
              <a:t>Run</a:t>
            </a:r>
            <a:r>
              <a:rPr lang="it-IT" dirty="0"/>
              <a:t> degli algoritmi con il numero di cluster prescelto</a:t>
            </a:r>
          </a:p>
          <a:p>
            <a:pPr marL="11430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436861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826349" y="1519225"/>
            <a:ext cx="6613979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Analisi</a:t>
            </a:r>
            <a:r>
              <a:rPr lang="en" dirty="0"/>
              <a:t> </a:t>
            </a:r>
            <a:r>
              <a:rPr lang="en" dirty="0" err="1"/>
              <a:t>serie</a:t>
            </a:r>
            <a:r>
              <a:rPr lang="en" dirty="0"/>
              <a:t> </a:t>
            </a:r>
            <a:r>
              <a:rPr lang="en" dirty="0" err="1"/>
              <a:t>storiche</a:t>
            </a:r>
            <a:r>
              <a:rPr lang="en" dirty="0"/>
              <a:t> da cluster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826349" y="3995883"/>
            <a:ext cx="763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" name="Shape 559">
            <a:extLst>
              <a:ext uri="{FF2B5EF4-FFF2-40B4-BE49-F238E27FC236}">
                <a16:creationId xmlns:a16="http://schemas.microsoft.com/office/drawing/2014/main" id="{AC7EACFD-E9EF-8643-AE23-4EFCBF980183}"/>
              </a:ext>
            </a:extLst>
          </p:cNvPr>
          <p:cNvGrpSpPr/>
          <p:nvPr/>
        </p:nvGrpSpPr>
        <p:grpSpPr>
          <a:xfrm>
            <a:off x="1467641" y="1665672"/>
            <a:ext cx="354145" cy="354145"/>
            <a:chOff x="5964175" y="4329750"/>
            <a:chExt cx="421350" cy="421350"/>
          </a:xfrm>
        </p:grpSpPr>
        <p:sp>
          <p:nvSpPr>
            <p:cNvPr id="11" name="Shape 560">
              <a:extLst>
                <a:ext uri="{FF2B5EF4-FFF2-40B4-BE49-F238E27FC236}">
                  <a16:creationId xmlns:a16="http://schemas.microsoft.com/office/drawing/2014/main" id="{635B7960-87AF-2E48-A9E1-3A71B527C31A}"/>
                </a:ext>
              </a:extLst>
            </p:cNvPr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561">
              <a:extLst>
                <a:ext uri="{FF2B5EF4-FFF2-40B4-BE49-F238E27FC236}">
                  <a16:creationId xmlns:a16="http://schemas.microsoft.com/office/drawing/2014/main" id="{9D817B81-A207-EA46-864E-B4FD5BCEF07A}"/>
                </a:ext>
              </a:extLst>
            </p:cNvPr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567315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3978587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Nuove serie storiche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Clustering</a:t>
            </a:r>
            <a:endParaRPr dirty="0">
              <a:solidFill>
                <a:srgbClr val="832231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D7540C7-0DE3-AC4D-BCDD-95E16806AF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7904785"/>
              </p:ext>
            </p:extLst>
          </p:nvPr>
        </p:nvGraphicFramePr>
        <p:xfrm>
          <a:off x="844424" y="1539782"/>
          <a:ext cx="7348888" cy="34461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479079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4" y="422500"/>
            <a:ext cx="4074085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>
                <a:solidFill>
                  <a:schemeClr val="tx1"/>
                </a:solidFill>
              </a:rPr>
              <a:t>Analisi nuove Serie Storiche</a:t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832231"/>
                </a:solidFill>
              </a:rPr>
              <a:t>Procedura</a:t>
            </a:r>
            <a:br>
              <a:rPr lang="it-IT" dirty="0"/>
            </a:br>
            <a:endParaRPr dirty="0">
              <a:solidFill>
                <a:srgbClr val="832231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56DCF6E-FFF1-4544-84A0-470B4A4BAD40}"/>
              </a:ext>
            </a:extLst>
          </p:cNvPr>
          <p:cNvGraphicFramePr/>
          <p:nvPr>
            <p:extLst/>
          </p:nvPr>
        </p:nvGraphicFramePr>
        <p:xfrm>
          <a:off x="212558" y="1279900"/>
          <a:ext cx="8718884" cy="33317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872011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703374-AF8A-C245-ADC1-90ECA2930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21" y="82550"/>
            <a:ext cx="78740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07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Work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08293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826349" y="1519225"/>
            <a:ext cx="6613979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Confronto</a:t>
            </a:r>
            <a:r>
              <a:rPr lang="en" dirty="0"/>
              <a:t> </a:t>
            </a:r>
            <a:r>
              <a:rPr lang="en" dirty="0" err="1"/>
              <a:t>risultati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826349" y="3995883"/>
            <a:ext cx="763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" name="Shape 689">
            <a:extLst>
              <a:ext uri="{FF2B5EF4-FFF2-40B4-BE49-F238E27FC236}">
                <a16:creationId xmlns:a16="http://schemas.microsoft.com/office/drawing/2014/main" id="{BDA9C290-7C63-0249-8033-86371C7D0129}"/>
              </a:ext>
            </a:extLst>
          </p:cNvPr>
          <p:cNvGrpSpPr/>
          <p:nvPr/>
        </p:nvGrpSpPr>
        <p:grpSpPr>
          <a:xfrm>
            <a:off x="1466856" y="1769402"/>
            <a:ext cx="363369" cy="221115"/>
            <a:chOff x="3269900" y="3064500"/>
            <a:chExt cx="432325" cy="263075"/>
          </a:xfrm>
        </p:grpSpPr>
        <p:sp>
          <p:nvSpPr>
            <p:cNvPr id="8" name="Shape 690">
              <a:extLst>
                <a:ext uri="{FF2B5EF4-FFF2-40B4-BE49-F238E27FC236}">
                  <a16:creationId xmlns:a16="http://schemas.microsoft.com/office/drawing/2014/main" id="{0CB3A13D-386D-8643-B194-D62C57DFB08E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691">
              <a:extLst>
                <a:ext uri="{FF2B5EF4-FFF2-40B4-BE49-F238E27FC236}">
                  <a16:creationId xmlns:a16="http://schemas.microsoft.com/office/drawing/2014/main" id="{34FC3EA4-BDBC-F644-BB61-886D7C3828C3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692">
              <a:extLst>
                <a:ext uri="{FF2B5EF4-FFF2-40B4-BE49-F238E27FC236}">
                  <a16:creationId xmlns:a16="http://schemas.microsoft.com/office/drawing/2014/main" id="{7E4E4EE0-E206-734B-A8D2-6FBEB3163430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414711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826349" y="1519225"/>
            <a:ext cx="6613979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7.</a:t>
            </a: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Analytics Dashboard 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826349" y="3995883"/>
            <a:ext cx="7632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" name="Shape 472">
            <a:extLst>
              <a:ext uri="{FF2B5EF4-FFF2-40B4-BE49-F238E27FC236}">
                <a16:creationId xmlns:a16="http://schemas.microsoft.com/office/drawing/2014/main" id="{040B642E-CF38-4340-AF18-3B938CCCC424}"/>
              </a:ext>
            </a:extLst>
          </p:cNvPr>
          <p:cNvGrpSpPr/>
          <p:nvPr/>
        </p:nvGrpSpPr>
        <p:grpSpPr>
          <a:xfrm>
            <a:off x="1419140" y="1525523"/>
            <a:ext cx="563141" cy="573602"/>
            <a:chOff x="2583100" y="2973775"/>
            <a:chExt cx="461550" cy="437200"/>
          </a:xfrm>
          <a:solidFill>
            <a:srgbClr val="832231"/>
          </a:solidFill>
        </p:grpSpPr>
        <p:sp>
          <p:nvSpPr>
            <p:cNvPr id="11" name="Shape 473">
              <a:extLst>
                <a:ext uri="{FF2B5EF4-FFF2-40B4-BE49-F238E27FC236}">
                  <a16:creationId xmlns:a16="http://schemas.microsoft.com/office/drawing/2014/main" id="{986B8759-F3BE-1842-82DB-F2E1DA5FE455}"/>
                </a:ext>
              </a:extLst>
            </p:cNvPr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32231"/>
                </a:solidFill>
              </a:endParaRPr>
            </a:p>
          </p:txBody>
        </p:sp>
        <p:sp>
          <p:nvSpPr>
            <p:cNvPr id="12" name="Shape 474">
              <a:extLst>
                <a:ext uri="{FF2B5EF4-FFF2-40B4-BE49-F238E27FC236}">
                  <a16:creationId xmlns:a16="http://schemas.microsoft.com/office/drawing/2014/main" id="{3042EE93-41D2-9849-8906-0E528D33E071}"/>
                </a:ext>
              </a:extLst>
            </p:cNvPr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83223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38395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ctrTitle" idx="4294967295"/>
          </p:nvPr>
        </p:nvSpPr>
        <p:spPr>
          <a:xfrm>
            <a:off x="4468813" y="1357313"/>
            <a:ext cx="4675187" cy="11604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</a:rPr>
              <a:t>Grazie per </a:t>
            </a:r>
            <a:r>
              <a:rPr lang="en" sz="4000" dirty="0" err="1">
                <a:solidFill>
                  <a:srgbClr val="FFFFFF"/>
                </a:solidFill>
              </a:rPr>
              <a:t>l’attenzione</a:t>
            </a:r>
            <a:r>
              <a:rPr lang="en" sz="4000" dirty="0">
                <a:solidFill>
                  <a:srgbClr val="FFFFFF"/>
                </a:solidFill>
              </a:rPr>
              <a:t>!!!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294" name="Shape 294"/>
          <p:cNvSpPr txBox="1">
            <a:spLocks noGrp="1"/>
          </p:cNvSpPr>
          <p:nvPr>
            <p:ph type="subTitle" idx="4294967295"/>
          </p:nvPr>
        </p:nvSpPr>
        <p:spPr>
          <a:xfrm>
            <a:off x="4513263" y="2774950"/>
            <a:ext cx="4630737" cy="2244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 err="1">
                <a:solidFill>
                  <a:srgbClr val="000000"/>
                </a:solidFill>
              </a:rPr>
              <a:t>Domande</a:t>
            </a:r>
            <a:r>
              <a:rPr lang="en" sz="3600" dirty="0">
                <a:solidFill>
                  <a:srgbClr val="000000"/>
                </a:solidFill>
              </a:rPr>
              <a:t>?</a:t>
            </a:r>
            <a:endParaRPr sz="3600" dirty="0">
              <a:solidFill>
                <a:srgbClr val="000000"/>
              </a:solidFill>
            </a:endParaRPr>
          </a:p>
        </p:txBody>
      </p:sp>
      <p:pic>
        <p:nvPicPr>
          <p:cNvPr id="295" name="Shape 29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01" y="1874860"/>
            <a:ext cx="1393800" cy="13938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013144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SlidesCarnival icons are editable shapes</a:t>
            </a:r>
            <a:r>
              <a:rPr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. </a:t>
            </a:r>
            <a:endParaRPr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This means that you can:</a:t>
            </a:r>
            <a:endParaRPr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900"/>
              <a:buFont typeface="Titillium Web"/>
              <a:buChar char="●"/>
            </a:pPr>
            <a:r>
              <a:rPr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Resize them without losing quality.</a:t>
            </a:r>
            <a:endParaRPr sz="9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FF004E"/>
              </a:buClr>
              <a:buSzPts val="900"/>
              <a:buFont typeface="Titillium Web"/>
              <a:buChar char="●"/>
            </a:pPr>
            <a:r>
              <a:rPr lang="en" sz="9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Change line color, width and style</a:t>
            </a:r>
            <a:r>
              <a:rPr lang="en" sz="900">
                <a:latin typeface="Titillium Web"/>
                <a:ea typeface="Titillium Web"/>
                <a:cs typeface="Titillium Web"/>
                <a:sym typeface="Titillium Web"/>
              </a:rPr>
              <a:t>.</a:t>
            </a:r>
            <a:endParaRPr sz="90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tillium Web"/>
                <a:ea typeface="Titillium Web"/>
                <a:cs typeface="Titillium Web"/>
                <a:sym typeface="Titillium Web"/>
              </a:rPr>
              <a:t>Isn’t that nice? :)</a:t>
            </a:r>
            <a:endParaRPr sz="90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tillium Web"/>
                <a:ea typeface="Titillium Web"/>
                <a:cs typeface="Titillium Web"/>
                <a:sym typeface="Titillium Web"/>
              </a:rPr>
              <a:t>Examples:</a:t>
            </a:r>
            <a:endParaRPr sz="90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grpSp>
        <p:nvGrpSpPr>
          <p:cNvPr id="315" name="Shape 315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316" name="Shape 316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Shape 330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331" name="Shape 331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Shape 336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337" name="Shape 337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Shape 342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Shape 344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345" name="Shape 345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Shape 349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0" name="Shape 350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351" name="Shape 351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Shape 358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359" name="Shape 359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" name="Shape 363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7" name="Shape 367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368" name="Shape 368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Shape 370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371" name="Shape 37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Shape 373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374" name="Shape 374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Shape 377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378" name="Shape 378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Shape 385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386" name="Shape 386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" name="Shape 392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393" name="Shape 39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Shape 397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Shape 398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399" name="Shape 399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Shape 401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402" name="Shape 402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Shape 407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408" name="Shape 408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" name="Shape 410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411" name="Shape 411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" name="Shape 418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419" name="Shape 419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Shape 424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425" name="Shape 425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Shape 433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434" name="Shape 434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Shape 438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439" name="Shape 439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Shape 443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444" name="Shape 444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Shape 448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449" name="Shape 449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Shape 451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452" name="Shape 452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Shape 454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455" name="Shape 455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7" name="Shape 457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Shape 458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459" name="Shape 45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Shape 461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462" name="Shape 462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Shape 470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Shape 471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" name="Shape 472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473" name="Shape 473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Shape 475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" name="Shape 476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477" name="Shape 477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Shape 479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480" name="Shape 48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Shape 484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485" name="Shape 485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" name="Shape 488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" name="Shape 489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490" name="Shape 490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Shape 496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497" name="Shape 497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Shape 506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507" name="Shape 507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" name="Shape 510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511" name="Shape 511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Shape 514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515" name="Shape 515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Shape 520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521" name="Shape 521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" name="Shape 523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524" name="Shape 524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Shape 531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532" name="Shape 532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Shape 538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539" name="Shape 53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Shape 541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542" name="Shape 54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" name="Shape 546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Shape 547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Shape 548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Shape 549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rgbClr val="FF00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" name="Shape 550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551" name="Shape 551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" name="Shape 559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560" name="Shape 560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Shape 562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563" name="Shape 563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" name="Shape 569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570" name="Shape 570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578" name="Shape 578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" name="Shape 581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582" name="Shape 582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Shape 588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589" name="Shape 589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Shape 592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593" name="Shape 593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" name="Shape 596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597" name="Shape 597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" name="Shape 602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603" name="Shape 603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Shape 630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631" name="Shape 631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Shape 654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655" name="Shape 655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Shape 669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670" name="Shape 670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Shape 673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674" name="Shape 674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Shape 680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681" name="Shape 68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Shape 689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690" name="Shape 690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Shape 693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694" name="Shape 694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Shape 699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700" name="Shape 700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Shape 707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708" name="Shape 708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Shape 714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715" name="Shape 715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" name="Shape 724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725" name="Shape 725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Shape 736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737" name="Shape 737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" name="Shape 742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743" name="Shape 743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rgbClr val="FF00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Shape 750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751" name="Shape 75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Shape 753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754" name="Shape 754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" name="Shape 756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757" name="Shape 75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9" name="Shape 759"/>
          <p:cNvSpPr/>
          <p:nvPr/>
        </p:nvSpPr>
        <p:spPr>
          <a:xfrm>
            <a:off x="7436055" y="2039778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Shape 760"/>
          <p:cNvSpPr/>
          <p:nvPr/>
        </p:nvSpPr>
        <p:spPr>
          <a:xfrm>
            <a:off x="6552218" y="2039778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Shape 761"/>
          <p:cNvSpPr/>
          <p:nvPr/>
        </p:nvSpPr>
        <p:spPr>
          <a:xfrm>
            <a:off x="6837753" y="3097315"/>
            <a:ext cx="1000561" cy="565194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333128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Long </a:t>
            </a:r>
            <a:r>
              <a:rPr lang="it-IT" dirty="0" err="1"/>
              <a:t>term</a:t>
            </a:r>
            <a:r>
              <a:rPr lang="it-IT" dirty="0"/>
              <a:t> </a:t>
            </a:r>
            <a:r>
              <a:rPr lang="it-IT" dirty="0" err="1"/>
              <a:t>plannig</a:t>
            </a:r>
            <a:r>
              <a:rPr lang="it-IT" dirty="0"/>
              <a:t> JNB</a:t>
            </a:r>
            <a:endParaRPr dirty="0">
              <a:solidFill>
                <a:srgbClr val="FF004E"/>
              </a:solidFill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44425" y="1586325"/>
            <a:ext cx="7860304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/>
              <a:t>Lo scopo del </a:t>
            </a:r>
            <a:r>
              <a:rPr lang="it-IT" dirty="0" err="1"/>
              <a:t>project</a:t>
            </a:r>
            <a:r>
              <a:rPr lang="it-IT" dirty="0"/>
              <a:t> work è di fornire supporto nei processi decisionali che riguardanti i flussi aeroportuali e le risorse dell’aeroporto.</a:t>
            </a:r>
          </a:p>
          <a:p>
            <a:endParaRPr lang="it-IT" dirty="0"/>
          </a:p>
          <a:p>
            <a:r>
              <a:rPr lang="it-IT" dirty="0"/>
              <a:t>Le decisioni devono essere prese in base alle previsioni di crescita/decrescita delle risorse e dei flussi.</a:t>
            </a:r>
          </a:p>
          <a:p>
            <a:endParaRPr lang="it-IT" dirty="0"/>
          </a:p>
          <a:p>
            <a:r>
              <a:rPr lang="it-IT" dirty="0"/>
              <a:t>Aiutare nel processo decisionale mediante l’analisi dei dati raccolti nei database dell’ente che gestisce l’aeroporto.</a:t>
            </a:r>
          </a:p>
          <a:p>
            <a:endParaRPr lang="it-IT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1974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Gestione Aeroporti</a:t>
            </a:r>
            <a:br>
              <a:rPr lang="it-IT" dirty="0"/>
            </a:br>
            <a:r>
              <a:rPr lang="it-IT" dirty="0">
                <a:solidFill>
                  <a:srgbClr val="832231"/>
                </a:solidFill>
              </a:rPr>
              <a:t>Previsioni</a:t>
            </a:r>
            <a:endParaRPr dirty="0">
              <a:solidFill>
                <a:srgbClr val="832231"/>
              </a:solidFill>
            </a:endParaRPr>
          </a:p>
        </p:txBody>
      </p:sp>
      <p:sp>
        <p:nvSpPr>
          <p:cNvPr id="146" name="Shape 146"/>
          <p:cNvSpPr/>
          <p:nvPr/>
        </p:nvSpPr>
        <p:spPr>
          <a:xfrm>
            <a:off x="3403200" y="1512982"/>
            <a:ext cx="2337600" cy="2337600"/>
          </a:xfrm>
          <a:prstGeom prst="ellipse">
            <a:avLst/>
          </a:prstGeom>
          <a:solidFill>
            <a:srgbClr val="CC193E"/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bg1"/>
                </a:solidFill>
                <a:latin typeface="Titillium Web"/>
                <a:ea typeface="Titillium Web"/>
                <a:cs typeface="Titillium Web"/>
                <a:sym typeface="Titillium Web"/>
              </a:rPr>
              <a:t>F</a:t>
            </a:r>
            <a:r>
              <a:rPr lang="it-IT" sz="1800" b="1" dirty="0">
                <a:solidFill>
                  <a:schemeClr val="bg1"/>
                </a:solidFill>
                <a:latin typeface="Titillium Web"/>
                <a:ea typeface="Titillium Web"/>
                <a:cs typeface="Titillium Web"/>
                <a:sym typeface="Titillium Web"/>
              </a:rPr>
              <a:t>l</a:t>
            </a:r>
            <a:r>
              <a:rPr lang="en" sz="1800" b="1" dirty="0" err="1">
                <a:solidFill>
                  <a:schemeClr val="bg1"/>
                </a:solidFill>
                <a:latin typeface="Titillium Web"/>
                <a:ea typeface="Titillium Web"/>
                <a:cs typeface="Titillium Web"/>
                <a:sym typeface="Titillium Web"/>
              </a:rPr>
              <a:t>ussi</a:t>
            </a:r>
            <a:endParaRPr lang="en" sz="1800" b="1" dirty="0">
              <a:solidFill>
                <a:schemeClr val="bg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bg1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n" sz="1800" b="1" dirty="0" err="1">
                <a:solidFill>
                  <a:schemeClr val="bg1"/>
                </a:solidFill>
                <a:latin typeface="Titillium Web"/>
                <a:ea typeface="Titillium Web"/>
                <a:cs typeface="Titillium Web"/>
                <a:sym typeface="Titillium Web"/>
              </a:rPr>
              <a:t>Passeggeri</a:t>
            </a:r>
            <a:endParaRPr sz="1800" b="1" dirty="0">
              <a:solidFill>
                <a:schemeClr val="bg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26956" y="1512982"/>
            <a:ext cx="2337600" cy="2337600"/>
          </a:xfrm>
          <a:prstGeom prst="ellipse">
            <a:avLst/>
          </a:prstGeom>
          <a:solidFill>
            <a:srgbClr val="832231"/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Flussi</a:t>
            </a:r>
            <a:r>
              <a:rPr lang="en" sz="1800" b="1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Aeroportuali</a:t>
            </a:r>
            <a:endParaRPr sz="1800" b="1" dirty="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48" name="Shape 148"/>
          <p:cNvSpPr/>
          <p:nvPr/>
        </p:nvSpPr>
        <p:spPr>
          <a:xfrm>
            <a:off x="6479444" y="1512982"/>
            <a:ext cx="2337600" cy="2337600"/>
          </a:xfrm>
          <a:prstGeom prst="ellipse">
            <a:avLst/>
          </a:prstGeom>
          <a:solidFill>
            <a:srgbClr val="FB4361"/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Gestione</a:t>
            </a:r>
            <a:br>
              <a:rPr lang="en" sz="1800" b="1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1800" b="1" dirty="0" err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Risorse</a:t>
            </a:r>
            <a:r>
              <a:rPr lang="en" sz="1800" b="1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err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Rifornimento</a:t>
            </a:r>
            <a:r>
              <a:rPr lang="en" sz="1800" b="1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, </a:t>
            </a:r>
            <a:r>
              <a:rPr lang="en" sz="1800" b="1" dirty="0" err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Carburante</a:t>
            </a:r>
            <a:r>
              <a:rPr lang="en" sz="1800" b="1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,..</a:t>
            </a:r>
            <a:endParaRPr sz="1800" b="1" dirty="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287655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/>
        </p:nvSpPr>
        <p:spPr>
          <a:xfrm>
            <a:off x="2644588" y="930376"/>
            <a:ext cx="6052587" cy="4089859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86" name="Shape 286"/>
          <p:cNvSpPr/>
          <p:nvPr/>
        </p:nvSpPr>
        <p:spPr>
          <a:xfrm>
            <a:off x="2904564" y="1147482"/>
            <a:ext cx="5531223" cy="28132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Titillium Web"/>
                <a:ea typeface="Titillium Web"/>
                <a:cs typeface="Titillium Web"/>
                <a:sym typeface="Titillium Web"/>
              </a:rPr>
              <a:t>Place your screenshot here</a:t>
            </a:r>
            <a:endParaRPr sz="1000">
              <a:solidFill>
                <a:srgbClr val="999999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>
                <a:solidFill>
                  <a:schemeClr val="lt1"/>
                </a:solidFill>
              </a:rPr>
              <a:t>Obiettivo</a:t>
            </a:r>
            <a:endParaRPr dirty="0">
              <a:solidFill>
                <a:schemeClr val="lt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88" name="Shape 288"/>
          <p:cNvSpPr txBox="1">
            <a:spLocks noGrp="1"/>
          </p:cNvSpPr>
          <p:nvPr>
            <p:ph type="body" idx="4294967295"/>
          </p:nvPr>
        </p:nvSpPr>
        <p:spPr>
          <a:xfrm>
            <a:off x="3484345" y="1654175"/>
            <a:ext cx="2984500" cy="3489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-IT" dirty="0"/>
              <a:t>Mettere immagine della </a:t>
            </a:r>
            <a:r>
              <a:rPr lang="it-IT" dirty="0" err="1"/>
              <a:t>dashboard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6854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333128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dirty="0"/>
              <a:t>Fasi del Project Work</a:t>
            </a:r>
            <a:endParaRPr dirty="0">
              <a:solidFill>
                <a:srgbClr val="FF004E"/>
              </a:solidFill>
            </a:endParaRPr>
          </a:p>
        </p:txBody>
      </p:sp>
      <p:cxnSp>
        <p:nvCxnSpPr>
          <p:cNvPr id="6" name="Shape 233">
            <a:extLst>
              <a:ext uri="{FF2B5EF4-FFF2-40B4-BE49-F238E27FC236}">
                <a16:creationId xmlns:a16="http://schemas.microsoft.com/office/drawing/2014/main" id="{823C08F2-79DC-AE41-823B-CAAF1415B234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731210" y="2573367"/>
            <a:ext cx="2202185" cy="0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hape 234">
            <a:extLst>
              <a:ext uri="{FF2B5EF4-FFF2-40B4-BE49-F238E27FC236}">
                <a16:creationId xmlns:a16="http://schemas.microsoft.com/office/drawing/2014/main" id="{6A7C0BD7-3493-4745-AB6F-37E70D07DAF6}"/>
              </a:ext>
            </a:extLst>
          </p:cNvPr>
          <p:cNvSpPr/>
          <p:nvPr/>
        </p:nvSpPr>
        <p:spPr>
          <a:xfrm>
            <a:off x="511910" y="2463717"/>
            <a:ext cx="219300" cy="219300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hape 235">
            <a:extLst>
              <a:ext uri="{FF2B5EF4-FFF2-40B4-BE49-F238E27FC236}">
                <a16:creationId xmlns:a16="http://schemas.microsoft.com/office/drawing/2014/main" id="{0C0F35A9-9280-2442-BE04-8AFFDA8506DF}"/>
              </a:ext>
            </a:extLst>
          </p:cNvPr>
          <p:cNvSpPr/>
          <p:nvPr/>
        </p:nvSpPr>
        <p:spPr>
          <a:xfrm>
            <a:off x="5118060" y="2467113"/>
            <a:ext cx="219300" cy="219300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Shape 315">
            <a:extLst>
              <a:ext uri="{FF2B5EF4-FFF2-40B4-BE49-F238E27FC236}">
                <a16:creationId xmlns:a16="http://schemas.microsoft.com/office/drawing/2014/main" id="{E7238421-AD78-914B-9B74-D654FDB764FA}"/>
              </a:ext>
            </a:extLst>
          </p:cNvPr>
          <p:cNvGrpSpPr/>
          <p:nvPr/>
        </p:nvGrpSpPr>
        <p:grpSpPr>
          <a:xfrm>
            <a:off x="461276" y="1422341"/>
            <a:ext cx="342903" cy="447293"/>
            <a:chOff x="590250" y="244200"/>
            <a:chExt cx="407975" cy="532175"/>
          </a:xfrm>
        </p:grpSpPr>
        <p:sp>
          <p:nvSpPr>
            <p:cNvPr id="11" name="Shape 316">
              <a:extLst>
                <a:ext uri="{FF2B5EF4-FFF2-40B4-BE49-F238E27FC236}">
                  <a16:creationId xmlns:a16="http://schemas.microsoft.com/office/drawing/2014/main" id="{668F6E27-5600-884C-959F-EA95A57D7C0B}"/>
                </a:ext>
              </a:extLst>
            </p:cNvPr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317">
              <a:extLst>
                <a:ext uri="{FF2B5EF4-FFF2-40B4-BE49-F238E27FC236}">
                  <a16:creationId xmlns:a16="http://schemas.microsoft.com/office/drawing/2014/main" id="{20C821E1-ED69-854E-B117-75866E9E9447}"/>
                </a:ext>
              </a:extLst>
            </p:cNvPr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318">
              <a:extLst>
                <a:ext uri="{FF2B5EF4-FFF2-40B4-BE49-F238E27FC236}">
                  <a16:creationId xmlns:a16="http://schemas.microsoft.com/office/drawing/2014/main" id="{C0D9569E-DDA9-8441-B63A-9DA8DEEF066C}"/>
                </a:ext>
              </a:extLst>
            </p:cNvPr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319">
              <a:extLst>
                <a:ext uri="{FF2B5EF4-FFF2-40B4-BE49-F238E27FC236}">
                  <a16:creationId xmlns:a16="http://schemas.microsoft.com/office/drawing/2014/main" id="{318C7E6E-11D1-CF4B-8BCD-BE121444D6AD}"/>
                </a:ext>
              </a:extLst>
            </p:cNvPr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320">
              <a:extLst>
                <a:ext uri="{FF2B5EF4-FFF2-40B4-BE49-F238E27FC236}">
                  <a16:creationId xmlns:a16="http://schemas.microsoft.com/office/drawing/2014/main" id="{5E45FEDB-02FF-7045-8027-A27DF6B36CF3}"/>
                </a:ext>
              </a:extLst>
            </p:cNvPr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321">
              <a:extLst>
                <a:ext uri="{FF2B5EF4-FFF2-40B4-BE49-F238E27FC236}">
                  <a16:creationId xmlns:a16="http://schemas.microsoft.com/office/drawing/2014/main" id="{44E5CB82-BD6B-A740-9D52-DBB3CF591838}"/>
                </a:ext>
              </a:extLst>
            </p:cNvPr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322">
              <a:extLst>
                <a:ext uri="{FF2B5EF4-FFF2-40B4-BE49-F238E27FC236}">
                  <a16:creationId xmlns:a16="http://schemas.microsoft.com/office/drawing/2014/main" id="{D242DE8A-54D4-CA46-A0C9-5F52F74CF63D}"/>
                </a:ext>
              </a:extLst>
            </p:cNvPr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323">
              <a:extLst>
                <a:ext uri="{FF2B5EF4-FFF2-40B4-BE49-F238E27FC236}">
                  <a16:creationId xmlns:a16="http://schemas.microsoft.com/office/drawing/2014/main" id="{AE9F8F95-DE6C-C947-8C58-D8A48561E450}"/>
                </a:ext>
              </a:extLst>
            </p:cNvPr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324">
              <a:extLst>
                <a:ext uri="{FF2B5EF4-FFF2-40B4-BE49-F238E27FC236}">
                  <a16:creationId xmlns:a16="http://schemas.microsoft.com/office/drawing/2014/main" id="{F2095D26-0EA7-E545-A825-15A803523A32}"/>
                </a:ext>
              </a:extLst>
            </p:cNvPr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325">
              <a:extLst>
                <a:ext uri="{FF2B5EF4-FFF2-40B4-BE49-F238E27FC236}">
                  <a16:creationId xmlns:a16="http://schemas.microsoft.com/office/drawing/2014/main" id="{348AB09A-8BFA-1F45-B234-D0BDA7CEB735}"/>
                </a:ext>
              </a:extLst>
            </p:cNvPr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326">
              <a:extLst>
                <a:ext uri="{FF2B5EF4-FFF2-40B4-BE49-F238E27FC236}">
                  <a16:creationId xmlns:a16="http://schemas.microsoft.com/office/drawing/2014/main" id="{1B0B5881-570A-E74C-8045-8ED5BC7BD66D}"/>
                </a:ext>
              </a:extLst>
            </p:cNvPr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327">
              <a:extLst>
                <a:ext uri="{FF2B5EF4-FFF2-40B4-BE49-F238E27FC236}">
                  <a16:creationId xmlns:a16="http://schemas.microsoft.com/office/drawing/2014/main" id="{E35B8C97-9A74-924F-A0E5-398A97253FBB}"/>
                </a:ext>
              </a:extLst>
            </p:cNvPr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328">
              <a:extLst>
                <a:ext uri="{FF2B5EF4-FFF2-40B4-BE49-F238E27FC236}">
                  <a16:creationId xmlns:a16="http://schemas.microsoft.com/office/drawing/2014/main" id="{8A1E2450-3403-D342-B7CC-19901B621CDB}"/>
                </a:ext>
              </a:extLst>
            </p:cNvPr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329">
              <a:extLst>
                <a:ext uri="{FF2B5EF4-FFF2-40B4-BE49-F238E27FC236}">
                  <a16:creationId xmlns:a16="http://schemas.microsoft.com/office/drawing/2014/main" id="{F19903C8-DF2C-F049-8AB8-FDDFEF7DC215}"/>
                </a:ext>
              </a:extLst>
            </p:cNvPr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EA91D0D-483B-A543-B0B3-903E0E51BAF6}"/>
              </a:ext>
            </a:extLst>
          </p:cNvPr>
          <p:cNvSpPr txBox="1"/>
          <p:nvPr/>
        </p:nvSpPr>
        <p:spPr>
          <a:xfrm>
            <a:off x="-200279" y="1863553"/>
            <a:ext cx="154241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Interpretazione </a:t>
            </a:r>
          </a:p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DB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547895-24FD-A441-A1F8-C3D995EC6DF1}"/>
              </a:ext>
            </a:extLst>
          </p:cNvPr>
          <p:cNvSpPr txBox="1"/>
          <p:nvPr/>
        </p:nvSpPr>
        <p:spPr>
          <a:xfrm>
            <a:off x="4534673" y="1801259"/>
            <a:ext cx="12666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Analisi serie</a:t>
            </a:r>
          </a:p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 storiche</a:t>
            </a:r>
          </a:p>
          <a:p>
            <a:pPr marL="114300" lvl="0" algn="ctr">
              <a:spcBef>
                <a:spcPts val="600"/>
              </a:spcBef>
              <a:buSzPts val="1800"/>
            </a:pPr>
            <a:endParaRPr lang="it-IT" dirty="0"/>
          </a:p>
        </p:txBody>
      </p:sp>
      <p:grpSp>
        <p:nvGrpSpPr>
          <p:cNvPr id="27" name="Shape 559">
            <a:extLst>
              <a:ext uri="{FF2B5EF4-FFF2-40B4-BE49-F238E27FC236}">
                <a16:creationId xmlns:a16="http://schemas.microsoft.com/office/drawing/2014/main" id="{C987F75D-560B-A349-97AA-95603642C8C1}"/>
              </a:ext>
            </a:extLst>
          </p:cNvPr>
          <p:cNvGrpSpPr/>
          <p:nvPr/>
        </p:nvGrpSpPr>
        <p:grpSpPr>
          <a:xfrm>
            <a:off x="5134866" y="3070960"/>
            <a:ext cx="354145" cy="354145"/>
            <a:chOff x="5964175" y="4329750"/>
            <a:chExt cx="421350" cy="421350"/>
          </a:xfrm>
        </p:grpSpPr>
        <p:sp>
          <p:nvSpPr>
            <p:cNvPr id="28" name="Shape 560">
              <a:extLst>
                <a:ext uri="{FF2B5EF4-FFF2-40B4-BE49-F238E27FC236}">
                  <a16:creationId xmlns:a16="http://schemas.microsoft.com/office/drawing/2014/main" id="{0AA9B4CC-0090-4642-9492-8BAFA3347304}"/>
                </a:ext>
              </a:extLst>
            </p:cNvPr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561">
              <a:extLst>
                <a:ext uri="{FF2B5EF4-FFF2-40B4-BE49-F238E27FC236}">
                  <a16:creationId xmlns:a16="http://schemas.microsoft.com/office/drawing/2014/main" id="{D790EC3A-11BD-0444-9160-2015462D7113}"/>
                </a:ext>
              </a:extLst>
            </p:cNvPr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Shape 236">
            <a:extLst>
              <a:ext uri="{FF2B5EF4-FFF2-40B4-BE49-F238E27FC236}">
                <a16:creationId xmlns:a16="http://schemas.microsoft.com/office/drawing/2014/main" id="{6AB975BF-3147-AF47-B028-609658E09846}"/>
              </a:ext>
            </a:extLst>
          </p:cNvPr>
          <p:cNvSpPr/>
          <p:nvPr/>
        </p:nvSpPr>
        <p:spPr>
          <a:xfrm>
            <a:off x="1410526" y="3547757"/>
            <a:ext cx="219300" cy="219300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2BB4484-B86A-5746-8511-50287C1121CA}"/>
              </a:ext>
            </a:extLst>
          </p:cNvPr>
          <p:cNvSpPr txBox="1"/>
          <p:nvPr/>
        </p:nvSpPr>
        <p:spPr>
          <a:xfrm>
            <a:off x="1009497" y="4025593"/>
            <a:ext cx="87876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Analisi </a:t>
            </a:r>
          </a:p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DB</a:t>
            </a:r>
          </a:p>
        </p:txBody>
      </p:sp>
      <p:sp>
        <p:nvSpPr>
          <p:cNvPr id="42" name="Shape 236">
            <a:extLst>
              <a:ext uri="{FF2B5EF4-FFF2-40B4-BE49-F238E27FC236}">
                <a16:creationId xmlns:a16="http://schemas.microsoft.com/office/drawing/2014/main" id="{8341842A-3102-1849-880C-7D42764CAEF4}"/>
              </a:ext>
            </a:extLst>
          </p:cNvPr>
          <p:cNvSpPr/>
          <p:nvPr/>
        </p:nvSpPr>
        <p:spPr>
          <a:xfrm>
            <a:off x="2923527" y="3547757"/>
            <a:ext cx="219300" cy="219300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329C18A-FA84-044C-A781-4224D987186E}"/>
              </a:ext>
            </a:extLst>
          </p:cNvPr>
          <p:cNvSpPr txBox="1"/>
          <p:nvPr/>
        </p:nvSpPr>
        <p:spPr>
          <a:xfrm>
            <a:off x="2090260" y="3967580"/>
            <a:ext cx="968535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Cluster </a:t>
            </a:r>
          </a:p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Analysis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7D4E064-CB61-634A-BA24-FA73762A20F2}"/>
              </a:ext>
            </a:extLst>
          </p:cNvPr>
          <p:cNvSpPr txBox="1"/>
          <p:nvPr/>
        </p:nvSpPr>
        <p:spPr>
          <a:xfrm>
            <a:off x="4648265" y="3901127"/>
            <a:ext cx="12666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Analisi serie</a:t>
            </a:r>
          </a:p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 storiche</a:t>
            </a:r>
          </a:p>
          <a:p>
            <a:pPr marL="114300" lvl="0" algn="ctr">
              <a:spcBef>
                <a:spcPts val="600"/>
              </a:spcBef>
              <a:buSzPts val="1800"/>
            </a:pPr>
            <a:endParaRPr lang="it-IT" dirty="0"/>
          </a:p>
        </p:txBody>
      </p:sp>
      <p:sp>
        <p:nvSpPr>
          <p:cNvPr id="52" name="Shape 235">
            <a:extLst>
              <a:ext uri="{FF2B5EF4-FFF2-40B4-BE49-F238E27FC236}">
                <a16:creationId xmlns:a16="http://schemas.microsoft.com/office/drawing/2014/main" id="{1EDBA349-9713-0F4A-B74B-314555212331}"/>
              </a:ext>
            </a:extLst>
          </p:cNvPr>
          <p:cNvSpPr/>
          <p:nvPr/>
        </p:nvSpPr>
        <p:spPr>
          <a:xfrm>
            <a:off x="5281612" y="3551634"/>
            <a:ext cx="219300" cy="219300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Shape 236">
            <a:extLst>
              <a:ext uri="{FF2B5EF4-FFF2-40B4-BE49-F238E27FC236}">
                <a16:creationId xmlns:a16="http://schemas.microsoft.com/office/drawing/2014/main" id="{781F0006-6087-4246-8FE2-5F838FCCD5A6}"/>
              </a:ext>
            </a:extLst>
          </p:cNvPr>
          <p:cNvSpPr/>
          <p:nvPr/>
        </p:nvSpPr>
        <p:spPr>
          <a:xfrm>
            <a:off x="2932593" y="2467113"/>
            <a:ext cx="219300" cy="219300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4D1BD01-E9DB-964A-A74F-4590BD1AF1D9}"/>
              </a:ext>
            </a:extLst>
          </p:cNvPr>
          <p:cNvSpPr txBox="1"/>
          <p:nvPr/>
        </p:nvSpPr>
        <p:spPr>
          <a:xfrm>
            <a:off x="2290906" y="1807600"/>
            <a:ext cx="142539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Estrazione </a:t>
            </a:r>
          </a:p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Serie Storiche</a:t>
            </a:r>
          </a:p>
        </p:txBody>
      </p:sp>
      <p:sp>
        <p:nvSpPr>
          <p:cNvPr id="65" name="Shape 235">
            <a:extLst>
              <a:ext uri="{FF2B5EF4-FFF2-40B4-BE49-F238E27FC236}">
                <a16:creationId xmlns:a16="http://schemas.microsoft.com/office/drawing/2014/main" id="{B283D2EC-7A3F-A94E-8DE4-B7299262880E}"/>
              </a:ext>
            </a:extLst>
          </p:cNvPr>
          <p:cNvSpPr/>
          <p:nvPr/>
        </p:nvSpPr>
        <p:spPr>
          <a:xfrm>
            <a:off x="6416239" y="2896863"/>
            <a:ext cx="219300" cy="219300"/>
          </a:xfrm>
          <a:prstGeom prst="ellipse">
            <a:avLst/>
          </a:prstGeom>
          <a:solidFill>
            <a:srgbClr val="00000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3B30E57-A9A5-7740-9B41-91C6D3A1F9A6}"/>
              </a:ext>
            </a:extLst>
          </p:cNvPr>
          <p:cNvSpPr txBox="1"/>
          <p:nvPr/>
        </p:nvSpPr>
        <p:spPr>
          <a:xfrm>
            <a:off x="5877614" y="2217313"/>
            <a:ext cx="108555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Confronto</a:t>
            </a:r>
          </a:p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 risultati</a:t>
            </a:r>
          </a:p>
          <a:p>
            <a:pPr marL="114300" lvl="0" algn="ctr">
              <a:spcBef>
                <a:spcPts val="600"/>
              </a:spcBef>
              <a:buSzPts val="1800"/>
            </a:pPr>
            <a:endParaRPr lang="it-IT" dirty="0"/>
          </a:p>
        </p:txBody>
      </p:sp>
      <p:grpSp>
        <p:nvGrpSpPr>
          <p:cNvPr id="70" name="Shape 520">
            <a:extLst>
              <a:ext uri="{FF2B5EF4-FFF2-40B4-BE49-F238E27FC236}">
                <a16:creationId xmlns:a16="http://schemas.microsoft.com/office/drawing/2014/main" id="{B38AF370-1CC7-504C-955C-2E8C174D98A8}"/>
              </a:ext>
            </a:extLst>
          </p:cNvPr>
          <p:cNvGrpSpPr/>
          <p:nvPr/>
        </p:nvGrpSpPr>
        <p:grpSpPr>
          <a:xfrm>
            <a:off x="2688026" y="1461973"/>
            <a:ext cx="369505" cy="268183"/>
            <a:chOff x="4604550" y="3714775"/>
            <a:chExt cx="439625" cy="319075"/>
          </a:xfrm>
        </p:grpSpPr>
        <p:sp>
          <p:nvSpPr>
            <p:cNvPr id="71" name="Shape 521">
              <a:extLst>
                <a:ext uri="{FF2B5EF4-FFF2-40B4-BE49-F238E27FC236}">
                  <a16:creationId xmlns:a16="http://schemas.microsoft.com/office/drawing/2014/main" id="{81684FD7-875C-E340-9DF6-E5E94E1ED8D4}"/>
                </a:ext>
              </a:extLst>
            </p:cNvPr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522">
              <a:extLst>
                <a:ext uri="{FF2B5EF4-FFF2-40B4-BE49-F238E27FC236}">
                  <a16:creationId xmlns:a16="http://schemas.microsoft.com/office/drawing/2014/main" id="{F72900C9-57E5-7440-8F08-593882C5DBED}"/>
                </a:ext>
              </a:extLst>
            </p:cNvPr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Shape 559">
            <a:extLst>
              <a:ext uri="{FF2B5EF4-FFF2-40B4-BE49-F238E27FC236}">
                <a16:creationId xmlns:a16="http://schemas.microsoft.com/office/drawing/2014/main" id="{8AFF52EE-BE4F-D747-B728-CFD838F55F73}"/>
              </a:ext>
            </a:extLst>
          </p:cNvPr>
          <p:cNvGrpSpPr/>
          <p:nvPr/>
        </p:nvGrpSpPr>
        <p:grpSpPr>
          <a:xfrm>
            <a:off x="5104538" y="1396747"/>
            <a:ext cx="354145" cy="354145"/>
            <a:chOff x="5964175" y="4329750"/>
            <a:chExt cx="421350" cy="421350"/>
          </a:xfrm>
        </p:grpSpPr>
        <p:sp>
          <p:nvSpPr>
            <p:cNvPr id="77" name="Shape 560">
              <a:extLst>
                <a:ext uri="{FF2B5EF4-FFF2-40B4-BE49-F238E27FC236}">
                  <a16:creationId xmlns:a16="http://schemas.microsoft.com/office/drawing/2014/main" id="{35598D0A-9FD1-4248-B222-65ED8D3D3448}"/>
                </a:ext>
              </a:extLst>
            </p:cNvPr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561">
              <a:extLst>
                <a:ext uri="{FF2B5EF4-FFF2-40B4-BE49-F238E27FC236}">
                  <a16:creationId xmlns:a16="http://schemas.microsoft.com/office/drawing/2014/main" id="{6B06D1B3-B51F-D940-99D4-4E5049EA96D4}"/>
                </a:ext>
              </a:extLst>
            </p:cNvPr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Shape 476">
            <a:extLst>
              <a:ext uri="{FF2B5EF4-FFF2-40B4-BE49-F238E27FC236}">
                <a16:creationId xmlns:a16="http://schemas.microsoft.com/office/drawing/2014/main" id="{C1953413-EF33-924C-B151-7D8A2057732E}"/>
              </a:ext>
            </a:extLst>
          </p:cNvPr>
          <p:cNvGrpSpPr/>
          <p:nvPr/>
        </p:nvGrpSpPr>
        <p:grpSpPr>
          <a:xfrm>
            <a:off x="1286610" y="3040219"/>
            <a:ext cx="435022" cy="323445"/>
            <a:chOff x="5247525" y="3007275"/>
            <a:chExt cx="517575" cy="384825"/>
          </a:xfrm>
        </p:grpSpPr>
        <p:sp>
          <p:nvSpPr>
            <p:cNvPr id="80" name="Shape 477">
              <a:extLst>
                <a:ext uri="{FF2B5EF4-FFF2-40B4-BE49-F238E27FC236}">
                  <a16:creationId xmlns:a16="http://schemas.microsoft.com/office/drawing/2014/main" id="{32721535-B010-AF4B-95CB-C448ED83D85C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478">
              <a:extLst>
                <a:ext uri="{FF2B5EF4-FFF2-40B4-BE49-F238E27FC236}">
                  <a16:creationId xmlns:a16="http://schemas.microsoft.com/office/drawing/2014/main" id="{162CC5AB-0A08-2E40-A452-847CE23A4D0A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Shape 510">
            <a:extLst>
              <a:ext uri="{FF2B5EF4-FFF2-40B4-BE49-F238E27FC236}">
                <a16:creationId xmlns:a16="http://schemas.microsoft.com/office/drawing/2014/main" id="{22E4D8A5-1BAE-DB47-A348-C7274328ED92}"/>
              </a:ext>
            </a:extLst>
          </p:cNvPr>
          <p:cNvGrpSpPr/>
          <p:nvPr/>
        </p:nvGrpSpPr>
        <p:grpSpPr>
          <a:xfrm>
            <a:off x="2875393" y="3070960"/>
            <a:ext cx="333700" cy="329077"/>
            <a:chOff x="3292425" y="3664250"/>
            <a:chExt cx="397025" cy="391525"/>
          </a:xfrm>
        </p:grpSpPr>
        <p:sp>
          <p:nvSpPr>
            <p:cNvPr id="83" name="Shape 511">
              <a:extLst>
                <a:ext uri="{FF2B5EF4-FFF2-40B4-BE49-F238E27FC236}">
                  <a16:creationId xmlns:a16="http://schemas.microsoft.com/office/drawing/2014/main" id="{37CC52CE-6040-324E-8B54-3B8C1E954F44}"/>
                </a:ext>
              </a:extLst>
            </p:cNvPr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Shape 512">
              <a:extLst>
                <a:ext uri="{FF2B5EF4-FFF2-40B4-BE49-F238E27FC236}">
                  <a16:creationId xmlns:a16="http://schemas.microsoft.com/office/drawing/2014/main" id="{162C8397-0F8B-8D40-8F8D-7507ADF00B76}"/>
                </a:ext>
              </a:extLst>
            </p:cNvPr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513">
              <a:extLst>
                <a:ext uri="{FF2B5EF4-FFF2-40B4-BE49-F238E27FC236}">
                  <a16:creationId xmlns:a16="http://schemas.microsoft.com/office/drawing/2014/main" id="{C1503287-3988-FB42-868B-7ED34E7BD5A2}"/>
                </a:ext>
              </a:extLst>
            </p:cNvPr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8" name="Shape 233">
            <a:extLst>
              <a:ext uri="{FF2B5EF4-FFF2-40B4-BE49-F238E27FC236}">
                <a16:creationId xmlns:a16="http://schemas.microsoft.com/office/drawing/2014/main" id="{F839F7BD-1F35-3048-A776-2B94076CB13F}"/>
              </a:ext>
            </a:extLst>
          </p:cNvPr>
          <p:cNvCxnSpPr>
            <a:cxnSpLocks/>
            <a:stCxn id="53" idx="6"/>
          </p:cNvCxnSpPr>
          <p:nvPr/>
        </p:nvCxnSpPr>
        <p:spPr>
          <a:xfrm flipV="1">
            <a:off x="3151893" y="2573367"/>
            <a:ext cx="1952645" cy="3396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1" name="Shape 233">
            <a:extLst>
              <a:ext uri="{FF2B5EF4-FFF2-40B4-BE49-F238E27FC236}">
                <a16:creationId xmlns:a16="http://schemas.microsoft.com/office/drawing/2014/main" id="{9B92D732-F862-CD45-BBBF-E8F25A41A61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693749" y="2658954"/>
            <a:ext cx="748893" cy="920919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5" name="Shape 233">
            <a:extLst>
              <a:ext uri="{FF2B5EF4-FFF2-40B4-BE49-F238E27FC236}">
                <a16:creationId xmlns:a16="http://schemas.microsoft.com/office/drawing/2014/main" id="{62478542-B085-8143-A520-050D383D322D}"/>
              </a:ext>
            </a:extLst>
          </p:cNvPr>
          <p:cNvCxnSpPr>
            <a:cxnSpLocks/>
            <a:stCxn id="9" idx="6"/>
            <a:endCxn id="42" idx="2"/>
          </p:cNvCxnSpPr>
          <p:nvPr/>
        </p:nvCxnSpPr>
        <p:spPr>
          <a:xfrm>
            <a:off x="1629826" y="3657407"/>
            <a:ext cx="1293701" cy="0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9" name="Shape 233">
            <a:extLst>
              <a:ext uri="{FF2B5EF4-FFF2-40B4-BE49-F238E27FC236}">
                <a16:creationId xmlns:a16="http://schemas.microsoft.com/office/drawing/2014/main" id="{984F67D6-BA1C-1644-A76C-B4E7DB3F3AE6}"/>
              </a:ext>
            </a:extLst>
          </p:cNvPr>
          <p:cNvCxnSpPr>
            <a:cxnSpLocks/>
            <a:stCxn id="42" idx="6"/>
            <a:endCxn id="52" idx="2"/>
          </p:cNvCxnSpPr>
          <p:nvPr/>
        </p:nvCxnSpPr>
        <p:spPr>
          <a:xfrm>
            <a:off x="3142827" y="3657407"/>
            <a:ext cx="2138785" cy="3877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7" name="Shape 233">
            <a:extLst>
              <a:ext uri="{FF2B5EF4-FFF2-40B4-BE49-F238E27FC236}">
                <a16:creationId xmlns:a16="http://schemas.microsoft.com/office/drawing/2014/main" id="{529D912F-79DC-6F47-9CEF-ECF8DCDFE027}"/>
              </a:ext>
            </a:extLst>
          </p:cNvPr>
          <p:cNvCxnSpPr>
            <a:cxnSpLocks/>
            <a:stCxn id="52" idx="6"/>
          </p:cNvCxnSpPr>
          <p:nvPr/>
        </p:nvCxnSpPr>
        <p:spPr>
          <a:xfrm flipV="1">
            <a:off x="5500912" y="3078538"/>
            <a:ext cx="944526" cy="582746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1" name="Shape 233">
            <a:extLst>
              <a:ext uri="{FF2B5EF4-FFF2-40B4-BE49-F238E27FC236}">
                <a16:creationId xmlns:a16="http://schemas.microsoft.com/office/drawing/2014/main" id="{DC3FD06F-A517-E749-ABC2-015FF55D1730}"/>
              </a:ext>
            </a:extLst>
          </p:cNvPr>
          <p:cNvCxnSpPr>
            <a:cxnSpLocks/>
            <a:stCxn id="8" idx="6"/>
          </p:cNvCxnSpPr>
          <p:nvPr/>
        </p:nvCxnSpPr>
        <p:spPr>
          <a:xfrm>
            <a:off x="5337360" y="2576763"/>
            <a:ext cx="1109044" cy="375246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6" name="Shape 233">
            <a:extLst>
              <a:ext uri="{FF2B5EF4-FFF2-40B4-BE49-F238E27FC236}">
                <a16:creationId xmlns:a16="http://schemas.microsoft.com/office/drawing/2014/main" id="{24EC723F-2FB7-A046-9A0A-E6AC3F725A31}"/>
              </a:ext>
            </a:extLst>
          </p:cNvPr>
          <p:cNvCxnSpPr>
            <a:cxnSpLocks/>
          </p:cNvCxnSpPr>
          <p:nvPr/>
        </p:nvCxnSpPr>
        <p:spPr>
          <a:xfrm>
            <a:off x="6635539" y="3006513"/>
            <a:ext cx="888208" cy="0"/>
          </a:xfrm>
          <a:prstGeom prst="straightConnector1">
            <a:avLst/>
          </a:prstGeom>
          <a:ln w="317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7" name="Shape 235">
            <a:extLst>
              <a:ext uri="{FF2B5EF4-FFF2-40B4-BE49-F238E27FC236}">
                <a16:creationId xmlns:a16="http://schemas.microsoft.com/office/drawing/2014/main" id="{3A67D45F-F6D7-0544-9DEE-3AB418215FDB}"/>
              </a:ext>
            </a:extLst>
          </p:cNvPr>
          <p:cNvSpPr/>
          <p:nvPr/>
        </p:nvSpPr>
        <p:spPr>
          <a:xfrm>
            <a:off x="7523747" y="2899304"/>
            <a:ext cx="219300" cy="219300"/>
          </a:xfrm>
          <a:prstGeom prst="ellipse">
            <a:avLst/>
          </a:prstGeom>
          <a:solidFill>
            <a:srgbClr val="92D050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2D050"/>
              </a:solidFill>
            </a:endParaRPr>
          </a:p>
        </p:txBody>
      </p:sp>
      <p:grpSp>
        <p:nvGrpSpPr>
          <p:cNvPr id="89" name="Shape 472">
            <a:extLst>
              <a:ext uri="{FF2B5EF4-FFF2-40B4-BE49-F238E27FC236}">
                <a16:creationId xmlns:a16="http://schemas.microsoft.com/office/drawing/2014/main" id="{751FB5BC-E252-914C-BC1D-FC411155FC5B}"/>
              </a:ext>
            </a:extLst>
          </p:cNvPr>
          <p:cNvGrpSpPr/>
          <p:nvPr/>
        </p:nvGrpSpPr>
        <p:grpSpPr>
          <a:xfrm>
            <a:off x="7351771" y="2229044"/>
            <a:ext cx="563141" cy="573602"/>
            <a:chOff x="2583100" y="2973775"/>
            <a:chExt cx="461550" cy="437200"/>
          </a:xfrm>
          <a:solidFill>
            <a:srgbClr val="832231"/>
          </a:solidFill>
        </p:grpSpPr>
        <p:sp>
          <p:nvSpPr>
            <p:cNvPr id="90" name="Shape 473">
              <a:extLst>
                <a:ext uri="{FF2B5EF4-FFF2-40B4-BE49-F238E27FC236}">
                  <a16:creationId xmlns:a16="http://schemas.microsoft.com/office/drawing/2014/main" id="{8EB57210-F4BD-3941-8AE4-CCED9D00A217}"/>
                </a:ext>
              </a:extLst>
            </p:cNvPr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grp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32231"/>
                </a:solidFill>
              </a:endParaRPr>
            </a:p>
          </p:txBody>
        </p:sp>
        <p:sp>
          <p:nvSpPr>
            <p:cNvPr id="92" name="Shape 474">
              <a:extLst>
                <a:ext uri="{FF2B5EF4-FFF2-40B4-BE49-F238E27FC236}">
                  <a16:creationId xmlns:a16="http://schemas.microsoft.com/office/drawing/2014/main" id="{647BAECB-D856-2D42-AB65-DAB83BCD27E5}"/>
                </a:ext>
              </a:extLst>
            </p:cNvPr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grp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832231"/>
                </a:solidFill>
              </a:endParaRPr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B5D4CB50-6700-9E49-B006-1F0444C8C41B}"/>
              </a:ext>
            </a:extLst>
          </p:cNvPr>
          <p:cNvSpPr txBox="1"/>
          <p:nvPr/>
        </p:nvSpPr>
        <p:spPr>
          <a:xfrm>
            <a:off x="6950613" y="3217074"/>
            <a:ext cx="125547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Costruzione</a:t>
            </a:r>
          </a:p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 Analytics </a:t>
            </a:r>
          </a:p>
          <a:p>
            <a:pPr marL="114300" lvl="0" algn="ctr">
              <a:spcBef>
                <a:spcPts val="600"/>
              </a:spcBef>
              <a:buSzPts val="1800"/>
            </a:pPr>
            <a:r>
              <a:rPr lang="it-IT" dirty="0"/>
              <a:t>Dashboard</a:t>
            </a:r>
          </a:p>
        </p:txBody>
      </p:sp>
      <p:grpSp>
        <p:nvGrpSpPr>
          <p:cNvPr id="94" name="Shape 689">
            <a:extLst>
              <a:ext uri="{FF2B5EF4-FFF2-40B4-BE49-F238E27FC236}">
                <a16:creationId xmlns:a16="http://schemas.microsoft.com/office/drawing/2014/main" id="{00E30F83-8441-C245-A5F6-A3010A88CF7E}"/>
              </a:ext>
            </a:extLst>
          </p:cNvPr>
          <p:cNvGrpSpPr/>
          <p:nvPr/>
        </p:nvGrpSpPr>
        <p:grpSpPr>
          <a:xfrm>
            <a:off x="6327614" y="1856029"/>
            <a:ext cx="363369" cy="221115"/>
            <a:chOff x="3269900" y="3064500"/>
            <a:chExt cx="432325" cy="263075"/>
          </a:xfrm>
        </p:grpSpPr>
        <p:sp>
          <p:nvSpPr>
            <p:cNvPr id="96" name="Shape 690">
              <a:extLst>
                <a:ext uri="{FF2B5EF4-FFF2-40B4-BE49-F238E27FC236}">
                  <a16:creationId xmlns:a16="http://schemas.microsoft.com/office/drawing/2014/main" id="{73FA8FF1-D734-8043-B1F1-B816C2ECD386}"/>
                </a:ext>
              </a:extLst>
            </p:cNvPr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691">
              <a:extLst>
                <a:ext uri="{FF2B5EF4-FFF2-40B4-BE49-F238E27FC236}">
                  <a16:creationId xmlns:a16="http://schemas.microsoft.com/office/drawing/2014/main" id="{F71C1BB7-E29A-8C45-9BAB-8D97F5EBD47A}"/>
                </a:ext>
              </a:extLst>
            </p:cNvPr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692">
              <a:extLst>
                <a:ext uri="{FF2B5EF4-FFF2-40B4-BE49-F238E27FC236}">
                  <a16:creationId xmlns:a16="http://schemas.microsoft.com/office/drawing/2014/main" id="{43442465-3905-9B40-B451-EA5E38966253}"/>
                </a:ext>
              </a:extLst>
            </p:cNvPr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rgbClr val="8322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18341525"/>
      </p:ext>
    </p:extLst>
  </p:cSld>
  <p:clrMapOvr>
    <a:masterClrMapping/>
  </p:clrMapOvr>
</p:sld>
</file>

<file path=ppt/theme/theme1.xml><?xml version="1.0" encoding="utf-8"?>
<a:theme xmlns:a="http://schemas.openxmlformats.org/drawingml/2006/main" name="Fidel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8894</TotalTime>
  <Words>966</Words>
  <Application>Microsoft Macintosh PowerPoint</Application>
  <PresentationFormat>On-screen Show (16:9)</PresentationFormat>
  <Paragraphs>276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ＭＳ Ｐゴシック</vt:lpstr>
      <vt:lpstr>Arial</vt:lpstr>
      <vt:lpstr>Sapienza-RegularSC</vt:lpstr>
      <vt:lpstr>Titillium Web</vt:lpstr>
      <vt:lpstr>Fidele template</vt:lpstr>
      <vt:lpstr>PowerPoint Presentation</vt:lpstr>
      <vt:lpstr>1. Introduzione</vt:lpstr>
      <vt:lpstr>Data Analysis</vt:lpstr>
      <vt:lpstr>Data Analysis Esempi</vt:lpstr>
      <vt:lpstr>2. Project Work</vt:lpstr>
      <vt:lpstr>Long term plannig JNB</vt:lpstr>
      <vt:lpstr>Gestione Aeroporti Previsioni</vt:lpstr>
      <vt:lpstr>Obiettivo </vt:lpstr>
      <vt:lpstr>Fasi del Project Work</vt:lpstr>
      <vt:lpstr>3. Interpretazione DB</vt:lpstr>
      <vt:lpstr>Interpretazione DB Data Mining</vt:lpstr>
      <vt:lpstr>Interpretazione DB Difficoltà</vt:lpstr>
      <vt:lpstr>Interpretazione DB Difficoltà</vt:lpstr>
      <vt:lpstr>Inserire img</vt:lpstr>
      <vt:lpstr>3. Estrazione Serie Storiche</vt:lpstr>
      <vt:lpstr>Estrazione Serie Storiche Data Cleaning </vt:lpstr>
      <vt:lpstr>Estrazione Serie Storiche Data Cleaning </vt:lpstr>
      <vt:lpstr>Estrazione Serie Storiche Correlazioni Sito Ufficiale </vt:lpstr>
      <vt:lpstr>PowerPoint Presentation</vt:lpstr>
      <vt:lpstr>4. Analisi Serie Storiche</vt:lpstr>
      <vt:lpstr>Analisi Serie Storiche Procedura </vt:lpstr>
      <vt:lpstr>Analisi Serie Storiche Modelli di previsione </vt:lpstr>
      <vt:lpstr>PowerPoint Presentation</vt:lpstr>
      <vt:lpstr>PowerPoint Presentation</vt:lpstr>
      <vt:lpstr>PowerPoint Presentation</vt:lpstr>
      <vt:lpstr>Analisi Serie Storiche Risultati migliori </vt:lpstr>
      <vt:lpstr>PowerPoint Presentation</vt:lpstr>
      <vt:lpstr>PowerPoint Presentation</vt:lpstr>
      <vt:lpstr>PowerPoint Presentation</vt:lpstr>
      <vt:lpstr>5. Analisi DB (da rivedere titolo)</vt:lpstr>
      <vt:lpstr>Analisi DB Data mining </vt:lpstr>
      <vt:lpstr>Analisi DB Esempio </vt:lpstr>
      <vt:lpstr>Analisi DB Obiettivi </vt:lpstr>
      <vt:lpstr>PowerPoint Presentation</vt:lpstr>
      <vt:lpstr>5. Cluster Analysis</vt:lpstr>
      <vt:lpstr>Cluster Analysis </vt:lpstr>
      <vt:lpstr>Cluster Analysis Problematiche</vt:lpstr>
      <vt:lpstr>Cluster Analysis Snellire Dataset</vt:lpstr>
      <vt:lpstr>Cluster Analysis Soluzione Distribuita</vt:lpstr>
      <vt:lpstr>Cluster Analysis Valutazione dei cluster</vt:lpstr>
      <vt:lpstr>PowerPoint Presentation</vt:lpstr>
      <vt:lpstr>PowerPoint Presentation</vt:lpstr>
      <vt:lpstr>PowerPoint Presentation</vt:lpstr>
      <vt:lpstr>PowerPoint Presentation</vt:lpstr>
      <vt:lpstr>Cluster Analysis Inserire regressione lineare</vt:lpstr>
      <vt:lpstr>5. Analisi serie storiche da cluster</vt:lpstr>
      <vt:lpstr>Nuove serie storiche Clustering</vt:lpstr>
      <vt:lpstr>Analisi nuove Serie Storiche Procedura </vt:lpstr>
      <vt:lpstr>PowerPoint Presentation</vt:lpstr>
      <vt:lpstr>6. Confronto risultati</vt:lpstr>
      <vt:lpstr>7. Analytics Dashboard </vt:lpstr>
      <vt:lpstr>Grazie per l’attenzione!!!</vt:lpstr>
      <vt:lpstr>PowerPoint Presentation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 Term Planning Johannesburg Airport</dc:title>
  <cp:lastModifiedBy>Microsoft Office User</cp:lastModifiedBy>
  <cp:revision>74</cp:revision>
  <dcterms:modified xsi:type="dcterms:W3CDTF">2018-03-29T13:27:27Z</dcterms:modified>
</cp:coreProperties>
</file>